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76" r:id="rId2"/>
  </p:sldMasterIdLst>
  <p:notesMasterIdLst>
    <p:notesMasterId r:id="rId45"/>
  </p:notesMasterIdLst>
  <p:handoutMasterIdLst>
    <p:handoutMasterId r:id="rId46"/>
  </p:handoutMasterIdLst>
  <p:sldIdLst>
    <p:sldId id="567" r:id="rId3"/>
    <p:sldId id="843" r:id="rId4"/>
    <p:sldId id="802" r:id="rId5"/>
    <p:sldId id="803" r:id="rId6"/>
    <p:sldId id="685" r:id="rId7"/>
    <p:sldId id="686" r:id="rId8"/>
    <p:sldId id="770" r:id="rId9"/>
    <p:sldId id="693" r:id="rId10"/>
    <p:sldId id="771" r:id="rId11"/>
    <p:sldId id="840" r:id="rId12"/>
    <p:sldId id="924" r:id="rId13"/>
    <p:sldId id="841" r:id="rId14"/>
    <p:sldId id="804" r:id="rId15"/>
    <p:sldId id="695" r:id="rId16"/>
    <p:sldId id="697" r:id="rId17"/>
    <p:sldId id="899" r:id="rId18"/>
    <p:sldId id="577" r:id="rId19"/>
    <p:sldId id="578" r:id="rId20"/>
    <p:sldId id="579" r:id="rId21"/>
    <p:sldId id="580" r:id="rId22"/>
    <p:sldId id="581" r:id="rId23"/>
    <p:sldId id="880" r:id="rId24"/>
    <p:sldId id="582" r:id="rId25"/>
    <p:sldId id="583" r:id="rId26"/>
    <p:sldId id="584" r:id="rId27"/>
    <p:sldId id="805" r:id="rId28"/>
    <p:sldId id="588" r:id="rId29"/>
    <p:sldId id="589" r:id="rId30"/>
    <p:sldId id="590" r:id="rId31"/>
    <p:sldId id="591" r:id="rId32"/>
    <p:sldId id="592" r:id="rId33"/>
    <p:sldId id="926" r:id="rId34"/>
    <p:sldId id="699" r:id="rId35"/>
    <p:sldId id="593" r:id="rId36"/>
    <p:sldId id="925" r:id="rId37"/>
    <p:sldId id="806" r:id="rId38"/>
    <p:sldId id="930" r:id="rId39"/>
    <p:sldId id="594" r:id="rId40"/>
    <p:sldId id="931" r:id="rId41"/>
    <p:sldId id="929" r:id="rId42"/>
    <p:sldId id="700" r:id="rId43"/>
    <p:sldId id="701" r:id="rId44"/>
  </p:sldIdLst>
  <p:sldSz cx="9144000" cy="6858000" type="screen4x3"/>
  <p:notesSz cx="6858000" cy="9144000"/>
  <p:custDataLst>
    <p:tags r:id="rId47"/>
  </p:custDataLst>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649" userDrawn="1">
          <p15:clr>
            <a:srgbClr val="A4A3A4"/>
          </p15:clr>
        </p15:guide>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BD5"/>
    <a:srgbClr val="000000"/>
    <a:srgbClr val="0000CC"/>
    <a:srgbClr val="FF0000"/>
    <a:srgbClr val="F54448"/>
    <a:srgbClr val="DBF2FF"/>
    <a:srgbClr val="EB888F"/>
    <a:srgbClr val="ED7A81"/>
    <a:srgbClr val="FF0066"/>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94" autoAdjust="0"/>
  </p:normalViewPr>
  <p:slideViewPr>
    <p:cSldViewPr showGuides="1">
      <p:cViewPr varScale="1">
        <p:scale>
          <a:sx n="66" d="100"/>
          <a:sy n="66" d="100"/>
        </p:scale>
        <p:origin x="740" y="52"/>
      </p:cViewPr>
      <p:guideLst>
        <p:guide orient="horz" pos="2649"/>
        <p:guide/>
      </p:guideLst>
    </p:cSldViewPr>
  </p:slideViewPr>
  <p:notesTextViewPr>
    <p:cViewPr>
      <p:scale>
        <a:sx n="100" d="100"/>
        <a:sy n="100" d="100"/>
      </p:scale>
      <p:origin x="0" y="0"/>
    </p:cViewPr>
  </p:notesTextViewPr>
  <p:gridSpacing cx="45003" cy="45003"/>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Tx/>
              <a:buNone/>
              <a:defRPr sz="12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buFontTx/>
              <a:buNone/>
              <a:defRPr sz="1200" noProof="1">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buFontTx/>
              <a:buNone/>
              <a:defRPr sz="12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a:t>
            </a:fld>
            <a:endParaRPr lang="zh-CN" altLang="en-US" sz="12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buFontTx/>
              <a:buNone/>
              <a:defRPr sz="12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buFontTx/>
              <a:buNone/>
              <a:defRPr sz="1200" noProof="1">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sp>
        <p:nvSpPr>
          <p:cNvPr id="37892" name="幻灯片图像占位符 3"/>
          <p:cNvSpPr>
            <a:spLocks noGrp="1" noRot="1" noChangeAspect="1"/>
          </p:cNvSpPr>
          <p:nvPr>
            <p:ph type="sldImg"/>
          </p:nvPr>
        </p:nvSpPr>
        <p:spPr>
          <a:xfrm>
            <a:off x="1143000" y="685800"/>
            <a:ext cx="4572000" cy="3429000"/>
          </a:xfrm>
          <a:prstGeom prst="rect">
            <a:avLst/>
          </a:prstGeom>
          <a:noFill/>
          <a:ln w="12700" cap="flat" cmpd="sng">
            <a:solidFill>
              <a:srgbClr val="000000"/>
            </a:solidFill>
            <a:prstDash val="solid"/>
            <a:round/>
            <a:headEnd type="none" w="med" len="med"/>
            <a:tailEnd type="none" w="med" len="med"/>
          </a:ln>
        </p:spPr>
      </p:sp>
      <p:sp>
        <p:nvSpPr>
          <p:cNvPr id="14341" name="备注占位符 4"/>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buFontTx/>
              <a:buNone/>
              <a:defRPr sz="1200" noProof="1">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latin typeface="Arial" panose="020B0604020202020204" pitchFamily="34" charset="0"/>
                <a:ea typeface="宋体" panose="02010600030101010101" pitchFamily="2" charset="-122"/>
              </a:rPr>
              <a:t>‹#›</a:t>
            </a:fld>
            <a:endParaRPr lang="zh-CN" altLang="en-US" sz="120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Tahom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sz="1200" kern="1200">
        <a:solidFill>
          <a:schemeClr val="tx1"/>
        </a:solidFill>
        <a:latin typeface="Tahom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sz="1200" kern="1200">
        <a:solidFill>
          <a:schemeClr val="tx1"/>
        </a:solidFill>
        <a:latin typeface="Tahom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sz="1200" kern="1200">
        <a:solidFill>
          <a:schemeClr val="tx1"/>
        </a:solidFill>
        <a:latin typeface="Tahom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sz="1200"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德摩根律也称为对偶律</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德摩根律也称为对偶律</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dirty="0">
                <a:latin typeface="华文细黑" panose="02010600040101010101" pitchFamily="2" charset="-122"/>
                <a:ea typeface="华文细黑" panose="02010600040101010101" pitchFamily="2" charset="-122"/>
                <a:sym typeface="+mn-ea"/>
              </a:rPr>
              <a:t>二者联手，在强大的计算能力支持下，已成为最有力的定量分析手段，在近代物理、自动控制、网络通信、质量管理、生物工程、医药和农业实验、金融保险业等等方面具有重要应用。</a:t>
            </a:r>
          </a:p>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pPr fontAlgn="auto">
              <a:lnSpc>
                <a:spcPct val="110000"/>
              </a:lnSpc>
              <a:spcAft>
                <a:spcPts val="600"/>
              </a:spcAft>
            </a:pPr>
            <a:r>
              <a:rPr lang="zh-CN" altLang="en-US" dirty="0">
                <a:latin typeface="Times New Roman" panose="02020603050405020304" pitchFamily="18" charset="0"/>
                <a:ea typeface="华文细黑" panose="02010600040101010101" pitchFamily="2" charset="-122"/>
                <a:cs typeface="Times New Roman" panose="02020603050405020304" pitchFamily="18" charset="0"/>
                <a:sym typeface="+mn-ea"/>
              </a:rPr>
              <a:t>死亡率不仅与婚姻状况有关，而且也受到年龄的影响，这种分开来看未婚的死亡率比有配偶高，而合起来看未婚的死亡率却比有配偶低的现象在统计学中被称为辛普森悖论。</a:t>
            </a:r>
            <a:endParaRPr lang="en-US" altLang="zh-CN" dirty="0">
              <a:latin typeface="Times New Roman" panose="02020603050405020304" pitchFamily="18" charset="0"/>
              <a:ea typeface="华文细黑" panose="02010600040101010101" pitchFamily="2" charset="-122"/>
              <a:cs typeface="Times New Roman" panose="02020603050405020304" pitchFamily="18" charset="0"/>
            </a:endParaRPr>
          </a:p>
          <a:p>
            <a:pPr fontAlgn="auto">
              <a:lnSpc>
                <a:spcPct val="110000"/>
              </a:lnSpc>
              <a:spcAft>
                <a:spcPts val="600"/>
              </a:spcAft>
            </a:pPr>
            <a:r>
              <a:rPr lang="zh-CN" altLang="en-US" dirty="0">
                <a:latin typeface="Times New Roman" panose="02020603050405020304" pitchFamily="18" charset="0"/>
                <a:ea typeface="华文细黑" panose="02010600040101010101" pitchFamily="2" charset="-122"/>
                <a:cs typeface="Times New Roman" panose="02020603050405020304" pitchFamily="18" charset="0"/>
                <a:sym typeface="+mn-ea"/>
              </a:rPr>
              <a:t>辛普森悖论：两组或多组数据，分开讨论得到某种性质，合并考虑却导致相反的结论。</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p:sp>
      <p:sp>
        <p:nvSpPr>
          <p:cNvPr id="183299" name="备注占位符 2"/>
          <p:cNvSpPr>
            <a:spLocks noGrp="1"/>
          </p:cNvSpPr>
          <p:nvPr>
            <p:ph type="body" idx="1"/>
          </p:nvPr>
        </p:nvSpPr>
        <p:spPr/>
        <p:txBody>
          <a:bodyPr wrap="square" lIns="91440" tIns="45720" rIns="91440" bIns="45720" anchor="t"/>
          <a:lstStyle/>
          <a:p>
            <a:pPr lvl="0"/>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397" y="2130242"/>
            <a:ext cx="7773206" cy="147055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2140" y="3886661"/>
            <a:ext cx="6399725" cy="1752295"/>
          </a:xfrm>
          <a:prstGeom prst="rect">
            <a:avLst/>
          </a:prstGeom>
        </p:spPr>
        <p:txBody>
          <a:bodyPr/>
          <a:lstStyle>
            <a:lvl1pPr marL="0" indent="0" algn="ctr">
              <a:buNone/>
              <a:defRPr/>
            </a:lvl1pPr>
            <a:lvl2pPr marL="390525" indent="0" algn="ctr">
              <a:buNone/>
              <a:defRPr/>
            </a:lvl2pPr>
            <a:lvl3pPr marL="781685" indent="0" algn="ctr">
              <a:buNone/>
              <a:defRPr/>
            </a:lvl3pPr>
            <a:lvl4pPr marL="1172210" indent="0" algn="ctr">
              <a:buNone/>
              <a:defRPr/>
            </a:lvl4pPr>
            <a:lvl5pPr marL="1562735" indent="0" algn="ctr">
              <a:buNone/>
              <a:defRPr/>
            </a:lvl5pPr>
            <a:lvl6pPr marL="1953895" indent="0" algn="ctr">
              <a:buNone/>
              <a:defRPr/>
            </a:lvl6pPr>
            <a:lvl7pPr marL="2344420" indent="0" algn="ctr">
              <a:buNone/>
              <a:defRPr/>
            </a:lvl7pPr>
            <a:lvl8pPr marL="2734945" indent="0" algn="ctr">
              <a:buNone/>
              <a:defRPr/>
            </a:lvl8pPr>
            <a:lvl9pPr marL="3125470" indent="0" algn="ctr">
              <a:buNone/>
              <a:defRPr/>
            </a:lvl9pPr>
          </a:lstStyle>
          <a:p>
            <a:r>
              <a:rPr lang="zh-CN" altLang="en-US"/>
              <a:t>单击此处编辑母版副标题样式</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31800" y="1733550"/>
            <a:ext cx="6965950" cy="391795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656540" y="585474"/>
            <a:ext cx="1741714" cy="506584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31399" y="585474"/>
            <a:ext cx="5096127" cy="506584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31800" y="1733550"/>
            <a:ext cx="6965950" cy="391795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397" y="2130242"/>
            <a:ext cx="7773206" cy="147055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2140" y="3886661"/>
            <a:ext cx="6399725" cy="1752295"/>
          </a:xfrm>
          <a:prstGeom prst="rect">
            <a:avLst/>
          </a:prstGeom>
        </p:spPr>
        <p:txBody>
          <a:bodyPr/>
          <a:lstStyle>
            <a:lvl1pPr marL="0" indent="0" algn="ctr">
              <a:buNone/>
              <a:defRPr/>
            </a:lvl1pPr>
            <a:lvl2pPr marL="390525" indent="0" algn="ctr">
              <a:buNone/>
              <a:defRPr/>
            </a:lvl2pPr>
            <a:lvl3pPr marL="781685" indent="0" algn="ctr">
              <a:buNone/>
              <a:defRPr/>
            </a:lvl3pPr>
            <a:lvl4pPr marL="1172210" indent="0" algn="ctr">
              <a:buNone/>
              <a:defRPr/>
            </a:lvl4pPr>
            <a:lvl5pPr marL="1562735" indent="0" algn="ctr">
              <a:buNone/>
              <a:defRPr/>
            </a:lvl5pPr>
            <a:lvl6pPr marL="1953895" indent="0" algn="ctr">
              <a:buNone/>
              <a:defRPr/>
            </a:lvl6pPr>
            <a:lvl7pPr marL="2344420" indent="0" algn="ctr">
              <a:buNone/>
              <a:defRPr/>
            </a:lvl7pPr>
            <a:lvl8pPr marL="2734945" indent="0" algn="ctr">
              <a:buNone/>
              <a:defRPr/>
            </a:lvl8pPr>
            <a:lvl9pPr marL="3125470" indent="0" algn="ctr">
              <a:buNone/>
              <a:defRPr/>
            </a:lvl9pPr>
          </a:lstStyle>
          <a:p>
            <a:r>
              <a:rPr lang="zh-CN" altLang="en-US"/>
              <a:t>单击此处编辑母版副标题样式</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31800" y="1733550"/>
            <a:ext cx="6965950" cy="391795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1683" y="4407537"/>
            <a:ext cx="7773206" cy="1361979"/>
          </a:xfrm>
          <a:prstGeom prst="rect">
            <a:avLst/>
          </a:prstGeom>
        </p:spPr>
        <p:txBody>
          <a:bodyPr anchor="t"/>
          <a:lstStyle>
            <a:lvl1pPr algn="l">
              <a:defRPr sz="3400" b="1" cap="all"/>
            </a:lvl1pPr>
          </a:lstStyle>
          <a:p>
            <a:r>
              <a:rPr lang="zh-CN" altLang="en-US"/>
              <a:t>单击此处编辑母版标题样式</a:t>
            </a:r>
          </a:p>
        </p:txBody>
      </p:sp>
      <p:sp>
        <p:nvSpPr>
          <p:cNvPr id="3" name="文本占位符 2"/>
          <p:cNvSpPr>
            <a:spLocks noGrp="1"/>
          </p:cNvSpPr>
          <p:nvPr>
            <p:ph type="body" idx="1"/>
          </p:nvPr>
        </p:nvSpPr>
        <p:spPr>
          <a:xfrm>
            <a:off x="721683" y="2906748"/>
            <a:ext cx="7773206" cy="1500789"/>
          </a:xfrm>
          <a:prstGeom prst="rect">
            <a:avLst/>
          </a:prstGeom>
        </p:spPr>
        <p:txBody>
          <a:bodyPr anchor="b"/>
          <a:lstStyle>
            <a:lvl1pPr marL="0" indent="0">
              <a:buNone/>
              <a:defRPr sz="1700"/>
            </a:lvl1pPr>
            <a:lvl2pPr marL="390525" indent="0">
              <a:buNone/>
              <a:defRPr sz="1500"/>
            </a:lvl2pPr>
            <a:lvl3pPr marL="781685" indent="0">
              <a:buNone/>
              <a:defRPr sz="1400"/>
            </a:lvl3pPr>
            <a:lvl4pPr marL="1172210" indent="0">
              <a:buNone/>
              <a:defRPr sz="1200"/>
            </a:lvl4pPr>
            <a:lvl5pPr marL="1562735" indent="0">
              <a:buNone/>
              <a:defRPr sz="1200"/>
            </a:lvl5pPr>
            <a:lvl6pPr marL="1953895" indent="0">
              <a:buNone/>
              <a:defRPr sz="1200"/>
            </a:lvl6pPr>
            <a:lvl7pPr marL="2344420" indent="0">
              <a:buNone/>
              <a:defRPr sz="1200"/>
            </a:lvl7pPr>
            <a:lvl8pPr marL="2734945" indent="0">
              <a:buNone/>
              <a:defRPr sz="1200"/>
            </a:lvl8pPr>
            <a:lvl9pPr marL="3125470" indent="0">
              <a:buNone/>
              <a:defRPr sz="1200"/>
            </a:lvl9pPr>
          </a:lstStyle>
          <a:p>
            <a:pPr lvl="0"/>
            <a:r>
              <a:rPr lang="zh-CN" altLang="en-US"/>
              <a:t>单击此处编辑母版文本样式</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1683" y="4407537"/>
            <a:ext cx="7773206" cy="1361979"/>
          </a:xfrm>
          <a:prstGeom prst="rect">
            <a:avLst/>
          </a:prstGeom>
        </p:spPr>
        <p:txBody>
          <a:bodyPr anchor="t"/>
          <a:lstStyle>
            <a:lvl1pPr algn="l">
              <a:defRPr sz="3400" b="1" cap="all"/>
            </a:lvl1pPr>
          </a:lstStyle>
          <a:p>
            <a:r>
              <a:rPr lang="zh-CN" altLang="en-US"/>
              <a:t>单击此处编辑母版标题样式</a:t>
            </a:r>
          </a:p>
        </p:txBody>
      </p:sp>
      <p:sp>
        <p:nvSpPr>
          <p:cNvPr id="3" name="文本占位符 2"/>
          <p:cNvSpPr>
            <a:spLocks noGrp="1"/>
          </p:cNvSpPr>
          <p:nvPr>
            <p:ph type="body" idx="1"/>
          </p:nvPr>
        </p:nvSpPr>
        <p:spPr>
          <a:xfrm>
            <a:off x="721683" y="2906748"/>
            <a:ext cx="7773206" cy="1500789"/>
          </a:xfrm>
          <a:prstGeom prst="rect">
            <a:avLst/>
          </a:prstGeom>
        </p:spPr>
        <p:txBody>
          <a:bodyPr anchor="b"/>
          <a:lstStyle>
            <a:lvl1pPr marL="0" indent="0">
              <a:buNone/>
              <a:defRPr sz="1700"/>
            </a:lvl1pPr>
            <a:lvl2pPr marL="390525" indent="0">
              <a:buNone/>
              <a:defRPr sz="1500"/>
            </a:lvl2pPr>
            <a:lvl3pPr marL="781685" indent="0">
              <a:buNone/>
              <a:defRPr sz="1400"/>
            </a:lvl3pPr>
            <a:lvl4pPr marL="1172210" indent="0">
              <a:buNone/>
              <a:defRPr sz="1200"/>
            </a:lvl4pPr>
            <a:lvl5pPr marL="1562735" indent="0">
              <a:buNone/>
              <a:defRPr sz="1200"/>
            </a:lvl5pPr>
            <a:lvl6pPr marL="1953895" indent="0">
              <a:buNone/>
              <a:defRPr sz="1200"/>
            </a:lvl6pPr>
            <a:lvl7pPr marL="2344420" indent="0">
              <a:buNone/>
              <a:defRPr sz="1200"/>
            </a:lvl7pPr>
            <a:lvl8pPr marL="2734945" indent="0">
              <a:buNone/>
              <a:defRPr sz="1200"/>
            </a:lvl8pPr>
            <a:lvl9pPr marL="3125470" indent="0">
              <a:buNone/>
              <a:defRPr sz="1200"/>
            </a:lvl9pPr>
          </a:lstStyle>
          <a:p>
            <a:pPr lvl="0"/>
            <a:r>
              <a:rPr lang="zh-CN" altLang="en-US"/>
              <a:t>单击此处编辑母版文本样式</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31399" y="1733055"/>
            <a:ext cx="3418921" cy="3918268"/>
          </a:xfrm>
          <a:prstGeom prst="rect">
            <a:avLst/>
          </a:prstGeom>
        </p:spPr>
        <p:txBody>
          <a:bodyPr/>
          <a:lstStyle>
            <a:lvl1pPr>
              <a:defRPr sz="2400"/>
            </a:lvl1pPr>
            <a:lvl2pPr>
              <a:defRPr sz="21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979336" y="1733055"/>
            <a:ext cx="3418921" cy="3918268"/>
          </a:xfrm>
          <a:prstGeom prst="rect">
            <a:avLst/>
          </a:prstGeom>
        </p:spPr>
        <p:txBody>
          <a:bodyPr/>
          <a:lstStyle>
            <a:lvl1pPr>
              <a:defRPr sz="2400"/>
            </a:lvl1pPr>
            <a:lvl2pPr>
              <a:defRPr sz="21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6931" y="274871"/>
            <a:ext cx="8230138" cy="1142084"/>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6931" y="1535148"/>
            <a:ext cx="4039810" cy="639072"/>
          </a:xfrm>
          <a:prstGeom prst="rect">
            <a:avLst/>
          </a:prstGeom>
        </p:spPr>
        <p:txBody>
          <a:bodyPr anchor="b"/>
          <a:lstStyle>
            <a:lvl1pPr marL="0" indent="0">
              <a:buNone/>
              <a:defRPr sz="2100" b="1"/>
            </a:lvl1pPr>
            <a:lvl2pPr marL="390525" indent="0">
              <a:buNone/>
              <a:defRPr sz="1700" b="1"/>
            </a:lvl2pPr>
            <a:lvl3pPr marL="781685" indent="0">
              <a:buNone/>
              <a:defRPr sz="1500" b="1"/>
            </a:lvl3pPr>
            <a:lvl4pPr marL="1172210" indent="0">
              <a:buNone/>
              <a:defRPr sz="1400" b="1"/>
            </a:lvl4pPr>
            <a:lvl5pPr marL="1562735" indent="0">
              <a:buNone/>
              <a:defRPr sz="1400" b="1"/>
            </a:lvl5pPr>
            <a:lvl6pPr marL="1953895" indent="0">
              <a:buNone/>
              <a:defRPr sz="1400" b="1"/>
            </a:lvl6pPr>
            <a:lvl7pPr marL="2344420" indent="0">
              <a:buNone/>
              <a:defRPr sz="1400" b="1"/>
            </a:lvl7pPr>
            <a:lvl8pPr marL="2734945" indent="0">
              <a:buNone/>
              <a:defRPr sz="1400" b="1"/>
            </a:lvl8pPr>
            <a:lvl9pPr marL="312547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6931" y="2174221"/>
            <a:ext cx="4039810" cy="3952627"/>
          </a:xfrm>
          <a:prstGeom prst="rect">
            <a:avLst/>
          </a:prstGeom>
        </p:spPr>
        <p:txBody>
          <a:bodyPr/>
          <a:lstStyle>
            <a:lvl1pPr>
              <a:defRPr sz="21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574" y="1535148"/>
            <a:ext cx="4042497" cy="639072"/>
          </a:xfrm>
          <a:prstGeom prst="rect">
            <a:avLst/>
          </a:prstGeom>
        </p:spPr>
        <p:txBody>
          <a:bodyPr anchor="b"/>
          <a:lstStyle>
            <a:lvl1pPr marL="0" indent="0">
              <a:buNone/>
              <a:defRPr sz="2100" b="1"/>
            </a:lvl1pPr>
            <a:lvl2pPr marL="390525" indent="0">
              <a:buNone/>
              <a:defRPr sz="1700" b="1"/>
            </a:lvl2pPr>
            <a:lvl3pPr marL="781685" indent="0">
              <a:buNone/>
              <a:defRPr sz="1500" b="1"/>
            </a:lvl3pPr>
            <a:lvl4pPr marL="1172210" indent="0">
              <a:buNone/>
              <a:defRPr sz="1400" b="1"/>
            </a:lvl4pPr>
            <a:lvl5pPr marL="1562735" indent="0">
              <a:buNone/>
              <a:defRPr sz="1400" b="1"/>
            </a:lvl5pPr>
            <a:lvl6pPr marL="1953895" indent="0">
              <a:buNone/>
              <a:defRPr sz="1400" b="1"/>
            </a:lvl6pPr>
            <a:lvl7pPr marL="2344420" indent="0">
              <a:buNone/>
              <a:defRPr sz="1400" b="1"/>
            </a:lvl7pPr>
            <a:lvl8pPr marL="2734945" indent="0">
              <a:buNone/>
              <a:defRPr sz="1400" b="1"/>
            </a:lvl8pPr>
            <a:lvl9pPr marL="312547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644574" y="2174221"/>
            <a:ext cx="4042497" cy="3952627"/>
          </a:xfrm>
          <a:prstGeom prst="rect">
            <a:avLst/>
          </a:prstGeom>
        </p:spPr>
        <p:txBody>
          <a:bodyPr/>
          <a:lstStyle>
            <a:lvl1pPr>
              <a:defRPr sz="21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6934" y="273497"/>
            <a:ext cx="3009027" cy="1161324"/>
          </a:xfrm>
          <a:prstGeom prst="rect">
            <a:avLst/>
          </a:prstGeom>
        </p:spPr>
        <p:txBody>
          <a:bodyPr anchor="b"/>
          <a:lstStyle>
            <a:lvl1pPr algn="l">
              <a:defRPr sz="1700" b="1"/>
            </a:lvl1pPr>
          </a:lstStyle>
          <a:p>
            <a:r>
              <a:rPr lang="zh-CN" altLang="en-US"/>
              <a:t>单击此处编辑母版标题样式</a:t>
            </a:r>
          </a:p>
        </p:txBody>
      </p:sp>
      <p:sp>
        <p:nvSpPr>
          <p:cNvPr id="3" name="内容占位符 2"/>
          <p:cNvSpPr>
            <a:spLocks noGrp="1"/>
          </p:cNvSpPr>
          <p:nvPr>
            <p:ph idx="1"/>
          </p:nvPr>
        </p:nvSpPr>
        <p:spPr>
          <a:xfrm>
            <a:off x="3574815" y="273498"/>
            <a:ext cx="5112254" cy="5853351"/>
          </a:xfrm>
          <a:prstGeom prst="rect">
            <a:avLst/>
          </a:prstGeom>
        </p:spPr>
        <p:txBody>
          <a:bodyPr/>
          <a:lstStyle>
            <a:lvl1pPr>
              <a:defRPr sz="2700"/>
            </a:lvl1pPr>
            <a:lvl2pPr>
              <a:defRPr sz="2400"/>
            </a:lvl2pPr>
            <a:lvl3pPr>
              <a:defRPr sz="21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6934" y="1434821"/>
            <a:ext cx="3009027" cy="4692027"/>
          </a:xfrm>
          <a:prstGeom prst="rect">
            <a:avLst/>
          </a:prstGeom>
        </p:spPr>
        <p:txBody>
          <a:bodyPr/>
          <a:lstStyle>
            <a:lvl1pPr marL="0" indent="0">
              <a:buNone/>
              <a:defRPr sz="1200"/>
            </a:lvl1pPr>
            <a:lvl2pPr marL="390525" indent="0">
              <a:buNone/>
              <a:defRPr sz="1000"/>
            </a:lvl2pPr>
            <a:lvl3pPr marL="781685" indent="0">
              <a:buNone/>
              <a:defRPr sz="900"/>
            </a:lvl3pPr>
            <a:lvl4pPr marL="1172210" indent="0">
              <a:buNone/>
              <a:defRPr sz="800"/>
            </a:lvl4pPr>
            <a:lvl5pPr marL="1562735" indent="0">
              <a:buNone/>
              <a:defRPr sz="800"/>
            </a:lvl5pPr>
            <a:lvl6pPr marL="1953895" indent="0">
              <a:buNone/>
              <a:defRPr sz="800"/>
            </a:lvl6pPr>
            <a:lvl7pPr marL="2344420" indent="0">
              <a:buNone/>
              <a:defRPr sz="800"/>
            </a:lvl7pPr>
            <a:lvl8pPr marL="2734945" indent="0">
              <a:buNone/>
              <a:defRPr sz="800"/>
            </a:lvl8pPr>
            <a:lvl9pPr marL="3125470" indent="0">
              <a:buNone/>
              <a:defRPr sz="800"/>
            </a:lvl9pPr>
          </a:lstStyle>
          <a:p>
            <a:pPr lvl="0"/>
            <a:r>
              <a:rPr lang="zh-CN" altLang="en-US"/>
              <a:t>单击此处编辑母版文本样式</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784" y="4800600"/>
            <a:ext cx="5485862" cy="566232"/>
          </a:xfrm>
          <a:prstGeom prst="rect">
            <a:avLst/>
          </a:prstGeom>
        </p:spPr>
        <p:txBody>
          <a:bodyPr anchor="b"/>
          <a:lstStyle>
            <a:lvl1pPr algn="l">
              <a:defRPr sz="1700" b="1"/>
            </a:lvl1pPr>
          </a:lstStyle>
          <a:p>
            <a:r>
              <a:rPr lang="zh-CN" altLang="en-US"/>
              <a:t>单击此处编辑母版标题样式</a:t>
            </a:r>
          </a:p>
        </p:txBody>
      </p:sp>
      <p:sp>
        <p:nvSpPr>
          <p:cNvPr id="3" name="图片占位符 2"/>
          <p:cNvSpPr>
            <a:spLocks noGrp="1"/>
          </p:cNvSpPr>
          <p:nvPr>
            <p:ph type="pic" idx="1"/>
          </p:nvPr>
        </p:nvSpPr>
        <p:spPr>
          <a:xfrm>
            <a:off x="1792784" y="612960"/>
            <a:ext cx="5485862" cy="4114800"/>
          </a:xfrm>
          <a:prstGeom prst="rect">
            <a:avLst/>
          </a:prstGeom>
        </p:spPr>
        <p:txBody>
          <a:bodyPr/>
          <a:lstStyle>
            <a:lvl1pPr marL="0" indent="0">
              <a:buNone/>
              <a:defRPr sz="2700"/>
            </a:lvl1pPr>
            <a:lvl2pPr marL="390525" indent="0">
              <a:buNone/>
              <a:defRPr sz="2400"/>
            </a:lvl2pPr>
            <a:lvl3pPr marL="781685" indent="0">
              <a:buNone/>
              <a:defRPr sz="2100"/>
            </a:lvl3pPr>
            <a:lvl4pPr marL="1172210" indent="0">
              <a:buNone/>
              <a:defRPr sz="1700"/>
            </a:lvl4pPr>
            <a:lvl5pPr marL="1562735" indent="0">
              <a:buNone/>
              <a:defRPr sz="1700"/>
            </a:lvl5pPr>
            <a:lvl6pPr marL="1953895" indent="0">
              <a:buNone/>
              <a:defRPr sz="1700"/>
            </a:lvl6pPr>
            <a:lvl7pPr marL="2344420" indent="0">
              <a:buNone/>
              <a:defRPr sz="1700"/>
            </a:lvl7pPr>
            <a:lvl8pPr marL="2734945" indent="0">
              <a:buNone/>
              <a:defRPr sz="1700"/>
            </a:lvl8pPr>
            <a:lvl9pPr marL="3125470" indent="0">
              <a:buNone/>
              <a:defRPr sz="1700"/>
            </a:lvl9pPr>
          </a:lstStyle>
          <a:p>
            <a:pPr lvl="0"/>
            <a:r>
              <a:rPr lang="zh-CN" altLang="en-US" noProof="0"/>
              <a:t>单击图标添加图片</a:t>
            </a:r>
          </a:p>
        </p:txBody>
      </p:sp>
      <p:sp>
        <p:nvSpPr>
          <p:cNvPr id="4" name="文本占位符 3"/>
          <p:cNvSpPr>
            <a:spLocks noGrp="1"/>
          </p:cNvSpPr>
          <p:nvPr>
            <p:ph type="body" sz="half" idx="2"/>
          </p:nvPr>
        </p:nvSpPr>
        <p:spPr>
          <a:xfrm>
            <a:off x="1792784" y="5366833"/>
            <a:ext cx="5485862" cy="805368"/>
          </a:xfrm>
          <a:prstGeom prst="rect">
            <a:avLst/>
          </a:prstGeom>
        </p:spPr>
        <p:txBody>
          <a:bodyPr/>
          <a:lstStyle>
            <a:lvl1pPr marL="0" indent="0">
              <a:buNone/>
              <a:defRPr sz="1200"/>
            </a:lvl1pPr>
            <a:lvl2pPr marL="390525" indent="0">
              <a:buNone/>
              <a:defRPr sz="1000"/>
            </a:lvl2pPr>
            <a:lvl3pPr marL="781685" indent="0">
              <a:buNone/>
              <a:defRPr sz="900"/>
            </a:lvl3pPr>
            <a:lvl4pPr marL="1172210" indent="0">
              <a:buNone/>
              <a:defRPr sz="800"/>
            </a:lvl4pPr>
            <a:lvl5pPr marL="1562735" indent="0">
              <a:buNone/>
              <a:defRPr sz="800"/>
            </a:lvl5pPr>
            <a:lvl6pPr marL="1953895" indent="0">
              <a:buNone/>
              <a:defRPr sz="800"/>
            </a:lvl6pPr>
            <a:lvl7pPr marL="2344420" indent="0">
              <a:buNone/>
              <a:defRPr sz="800"/>
            </a:lvl7pPr>
            <a:lvl8pPr marL="2734945" indent="0">
              <a:buNone/>
              <a:defRPr sz="800"/>
            </a:lvl8pPr>
            <a:lvl9pPr marL="3125470" indent="0">
              <a:buNone/>
              <a:defRPr sz="800"/>
            </a:lvl9pPr>
          </a:lstStyle>
          <a:p>
            <a:pPr lvl="0"/>
            <a:r>
              <a:rPr lang="zh-CN" altLang="en-US"/>
              <a:t>单击此处编辑母版文本样式</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31800" y="1733550"/>
            <a:ext cx="6965950" cy="391795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656540" y="585474"/>
            <a:ext cx="1741714" cy="506584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31399" y="585474"/>
            <a:ext cx="5096127" cy="506584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31399" y="1733055"/>
            <a:ext cx="3418921" cy="3918268"/>
          </a:xfrm>
          <a:prstGeom prst="rect">
            <a:avLst/>
          </a:prstGeom>
        </p:spPr>
        <p:txBody>
          <a:bodyPr/>
          <a:lstStyle>
            <a:lvl1pPr>
              <a:defRPr sz="2400"/>
            </a:lvl1pPr>
            <a:lvl2pPr>
              <a:defRPr sz="21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979336" y="1733055"/>
            <a:ext cx="3418921" cy="3918268"/>
          </a:xfrm>
          <a:prstGeom prst="rect">
            <a:avLst/>
          </a:prstGeom>
        </p:spPr>
        <p:txBody>
          <a:bodyPr/>
          <a:lstStyle>
            <a:lvl1pPr>
              <a:defRPr sz="2400"/>
            </a:lvl1pPr>
            <a:lvl2pPr>
              <a:defRPr sz="21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6931" y="274871"/>
            <a:ext cx="8230138" cy="1142084"/>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6931" y="1535148"/>
            <a:ext cx="4039810" cy="639072"/>
          </a:xfrm>
          <a:prstGeom prst="rect">
            <a:avLst/>
          </a:prstGeom>
        </p:spPr>
        <p:txBody>
          <a:bodyPr anchor="b"/>
          <a:lstStyle>
            <a:lvl1pPr marL="0" indent="0">
              <a:buNone/>
              <a:defRPr sz="2100" b="1"/>
            </a:lvl1pPr>
            <a:lvl2pPr marL="390525" indent="0">
              <a:buNone/>
              <a:defRPr sz="1700" b="1"/>
            </a:lvl2pPr>
            <a:lvl3pPr marL="781685" indent="0">
              <a:buNone/>
              <a:defRPr sz="1500" b="1"/>
            </a:lvl3pPr>
            <a:lvl4pPr marL="1172210" indent="0">
              <a:buNone/>
              <a:defRPr sz="1400" b="1"/>
            </a:lvl4pPr>
            <a:lvl5pPr marL="1562735" indent="0">
              <a:buNone/>
              <a:defRPr sz="1400" b="1"/>
            </a:lvl5pPr>
            <a:lvl6pPr marL="1953895" indent="0">
              <a:buNone/>
              <a:defRPr sz="1400" b="1"/>
            </a:lvl6pPr>
            <a:lvl7pPr marL="2344420" indent="0">
              <a:buNone/>
              <a:defRPr sz="1400" b="1"/>
            </a:lvl7pPr>
            <a:lvl8pPr marL="2734945" indent="0">
              <a:buNone/>
              <a:defRPr sz="1400" b="1"/>
            </a:lvl8pPr>
            <a:lvl9pPr marL="3125470"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6931" y="2174221"/>
            <a:ext cx="4039810" cy="3952627"/>
          </a:xfrm>
          <a:prstGeom prst="rect">
            <a:avLst/>
          </a:prstGeom>
        </p:spPr>
        <p:txBody>
          <a:bodyPr/>
          <a:lstStyle>
            <a:lvl1pPr>
              <a:defRPr sz="21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574" y="1535148"/>
            <a:ext cx="4042497" cy="639072"/>
          </a:xfrm>
          <a:prstGeom prst="rect">
            <a:avLst/>
          </a:prstGeom>
        </p:spPr>
        <p:txBody>
          <a:bodyPr anchor="b"/>
          <a:lstStyle>
            <a:lvl1pPr marL="0" indent="0">
              <a:buNone/>
              <a:defRPr sz="2100" b="1"/>
            </a:lvl1pPr>
            <a:lvl2pPr marL="390525" indent="0">
              <a:buNone/>
              <a:defRPr sz="1700" b="1"/>
            </a:lvl2pPr>
            <a:lvl3pPr marL="781685" indent="0">
              <a:buNone/>
              <a:defRPr sz="1500" b="1"/>
            </a:lvl3pPr>
            <a:lvl4pPr marL="1172210" indent="0">
              <a:buNone/>
              <a:defRPr sz="1400" b="1"/>
            </a:lvl4pPr>
            <a:lvl5pPr marL="1562735" indent="0">
              <a:buNone/>
              <a:defRPr sz="1400" b="1"/>
            </a:lvl5pPr>
            <a:lvl6pPr marL="1953895" indent="0">
              <a:buNone/>
              <a:defRPr sz="1400" b="1"/>
            </a:lvl6pPr>
            <a:lvl7pPr marL="2344420" indent="0">
              <a:buNone/>
              <a:defRPr sz="1400" b="1"/>
            </a:lvl7pPr>
            <a:lvl8pPr marL="2734945" indent="0">
              <a:buNone/>
              <a:defRPr sz="1400" b="1"/>
            </a:lvl8pPr>
            <a:lvl9pPr marL="3125470"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644574" y="2174221"/>
            <a:ext cx="4042497" cy="3952627"/>
          </a:xfrm>
          <a:prstGeom prst="rect">
            <a:avLst/>
          </a:prstGeom>
        </p:spPr>
        <p:txBody>
          <a:bodyPr/>
          <a:lstStyle>
            <a:lvl1pPr>
              <a:defRPr sz="2100"/>
            </a:lvl1pPr>
            <a:lvl2pPr>
              <a:defRPr sz="1700"/>
            </a:lvl2pPr>
            <a:lvl3pPr>
              <a:defRPr sz="15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2024/2/28</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31800" y="585789"/>
            <a:ext cx="6965950" cy="989012"/>
          </a:xfrm>
          <a:prstGeom prst="rect">
            <a:avLst/>
          </a:prstGeom>
        </p:spPr>
        <p:txBody>
          <a:bodyPr/>
          <a:lstStyle/>
          <a:p>
            <a:r>
              <a:rPr lang="zh-CN" altLang="en-US"/>
              <a:t>单击此处编辑母版标题样式</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6934" y="273497"/>
            <a:ext cx="3009027" cy="1161324"/>
          </a:xfrm>
          <a:prstGeom prst="rect">
            <a:avLst/>
          </a:prstGeom>
        </p:spPr>
        <p:txBody>
          <a:bodyPr anchor="b"/>
          <a:lstStyle>
            <a:lvl1pPr algn="l">
              <a:defRPr sz="1700" b="1"/>
            </a:lvl1pPr>
          </a:lstStyle>
          <a:p>
            <a:r>
              <a:rPr lang="zh-CN" altLang="en-US"/>
              <a:t>单击此处编辑母版标题样式</a:t>
            </a:r>
          </a:p>
        </p:txBody>
      </p:sp>
      <p:sp>
        <p:nvSpPr>
          <p:cNvPr id="3" name="内容占位符 2"/>
          <p:cNvSpPr>
            <a:spLocks noGrp="1"/>
          </p:cNvSpPr>
          <p:nvPr>
            <p:ph idx="1"/>
          </p:nvPr>
        </p:nvSpPr>
        <p:spPr>
          <a:xfrm>
            <a:off x="3574815" y="273498"/>
            <a:ext cx="5112254" cy="5853351"/>
          </a:xfrm>
          <a:prstGeom prst="rect">
            <a:avLst/>
          </a:prstGeom>
        </p:spPr>
        <p:txBody>
          <a:bodyPr/>
          <a:lstStyle>
            <a:lvl1pPr>
              <a:defRPr sz="2700"/>
            </a:lvl1pPr>
            <a:lvl2pPr>
              <a:defRPr sz="2400"/>
            </a:lvl2pPr>
            <a:lvl3pPr>
              <a:defRPr sz="21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6934" y="1434821"/>
            <a:ext cx="3009027" cy="4692027"/>
          </a:xfrm>
          <a:prstGeom prst="rect">
            <a:avLst/>
          </a:prstGeom>
        </p:spPr>
        <p:txBody>
          <a:bodyPr/>
          <a:lstStyle>
            <a:lvl1pPr marL="0" indent="0">
              <a:buNone/>
              <a:defRPr sz="1200"/>
            </a:lvl1pPr>
            <a:lvl2pPr marL="390525" indent="0">
              <a:buNone/>
              <a:defRPr sz="1000"/>
            </a:lvl2pPr>
            <a:lvl3pPr marL="781685" indent="0">
              <a:buNone/>
              <a:defRPr sz="900"/>
            </a:lvl3pPr>
            <a:lvl4pPr marL="1172210" indent="0">
              <a:buNone/>
              <a:defRPr sz="800"/>
            </a:lvl4pPr>
            <a:lvl5pPr marL="1562735" indent="0">
              <a:buNone/>
              <a:defRPr sz="800"/>
            </a:lvl5pPr>
            <a:lvl6pPr marL="1953895" indent="0">
              <a:buNone/>
              <a:defRPr sz="800"/>
            </a:lvl6pPr>
            <a:lvl7pPr marL="2344420" indent="0">
              <a:buNone/>
              <a:defRPr sz="800"/>
            </a:lvl7pPr>
            <a:lvl8pPr marL="2734945" indent="0">
              <a:buNone/>
              <a:defRPr sz="800"/>
            </a:lvl8pPr>
            <a:lvl9pPr marL="3125470" indent="0">
              <a:buNone/>
              <a:defRPr sz="800"/>
            </a:lvl9pPr>
          </a:lstStyle>
          <a:p>
            <a:pPr lvl="0"/>
            <a:r>
              <a:rPr lang="zh-CN" altLang="en-US"/>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784" y="4800600"/>
            <a:ext cx="5485862" cy="566232"/>
          </a:xfrm>
          <a:prstGeom prst="rect">
            <a:avLst/>
          </a:prstGeom>
        </p:spPr>
        <p:txBody>
          <a:bodyPr anchor="b"/>
          <a:lstStyle>
            <a:lvl1pPr algn="l">
              <a:defRPr sz="1700" b="1"/>
            </a:lvl1pPr>
          </a:lstStyle>
          <a:p>
            <a:r>
              <a:rPr lang="zh-CN" altLang="en-US"/>
              <a:t>单击此处编辑母版标题样式</a:t>
            </a:r>
          </a:p>
        </p:txBody>
      </p:sp>
      <p:sp>
        <p:nvSpPr>
          <p:cNvPr id="3" name="图片占位符 2"/>
          <p:cNvSpPr>
            <a:spLocks noGrp="1"/>
          </p:cNvSpPr>
          <p:nvPr>
            <p:ph type="pic" idx="1"/>
          </p:nvPr>
        </p:nvSpPr>
        <p:spPr>
          <a:xfrm>
            <a:off x="1792784" y="612960"/>
            <a:ext cx="5485862" cy="4114800"/>
          </a:xfrm>
          <a:prstGeom prst="rect">
            <a:avLst/>
          </a:prstGeom>
        </p:spPr>
        <p:txBody>
          <a:bodyPr/>
          <a:lstStyle>
            <a:lvl1pPr marL="0" indent="0">
              <a:buNone/>
              <a:defRPr sz="2700"/>
            </a:lvl1pPr>
            <a:lvl2pPr marL="390525" indent="0">
              <a:buNone/>
              <a:defRPr sz="2400"/>
            </a:lvl2pPr>
            <a:lvl3pPr marL="781685" indent="0">
              <a:buNone/>
              <a:defRPr sz="2100"/>
            </a:lvl3pPr>
            <a:lvl4pPr marL="1172210" indent="0">
              <a:buNone/>
              <a:defRPr sz="1700"/>
            </a:lvl4pPr>
            <a:lvl5pPr marL="1562735" indent="0">
              <a:buNone/>
              <a:defRPr sz="1700"/>
            </a:lvl5pPr>
            <a:lvl6pPr marL="1953895" indent="0">
              <a:buNone/>
              <a:defRPr sz="1700"/>
            </a:lvl6pPr>
            <a:lvl7pPr marL="2344420" indent="0">
              <a:buNone/>
              <a:defRPr sz="1700"/>
            </a:lvl7pPr>
            <a:lvl8pPr marL="2734945" indent="0">
              <a:buNone/>
              <a:defRPr sz="1700"/>
            </a:lvl8pPr>
            <a:lvl9pPr marL="3125470" indent="0">
              <a:buNone/>
              <a:defRPr sz="1700"/>
            </a:lvl9pPr>
          </a:lstStyle>
          <a:p>
            <a:pPr lvl="0"/>
            <a:r>
              <a:rPr lang="zh-CN" altLang="en-US" noProof="0"/>
              <a:t>单击图标添加图片</a:t>
            </a:r>
          </a:p>
        </p:txBody>
      </p:sp>
      <p:sp>
        <p:nvSpPr>
          <p:cNvPr id="4" name="文本占位符 3"/>
          <p:cNvSpPr>
            <a:spLocks noGrp="1"/>
          </p:cNvSpPr>
          <p:nvPr>
            <p:ph type="body" sz="half" idx="2"/>
          </p:nvPr>
        </p:nvSpPr>
        <p:spPr>
          <a:xfrm>
            <a:off x="1792784" y="5366833"/>
            <a:ext cx="5485862" cy="805368"/>
          </a:xfrm>
          <a:prstGeom prst="rect">
            <a:avLst/>
          </a:prstGeom>
        </p:spPr>
        <p:txBody>
          <a:bodyPr/>
          <a:lstStyle>
            <a:lvl1pPr marL="0" indent="0">
              <a:buNone/>
              <a:defRPr sz="1200"/>
            </a:lvl1pPr>
            <a:lvl2pPr marL="390525" indent="0">
              <a:buNone/>
              <a:defRPr sz="1000"/>
            </a:lvl2pPr>
            <a:lvl3pPr marL="781685" indent="0">
              <a:buNone/>
              <a:defRPr sz="900"/>
            </a:lvl3pPr>
            <a:lvl4pPr marL="1172210" indent="0">
              <a:buNone/>
              <a:defRPr sz="800"/>
            </a:lvl4pPr>
            <a:lvl5pPr marL="1562735" indent="0">
              <a:buNone/>
              <a:defRPr sz="800"/>
            </a:lvl5pPr>
            <a:lvl6pPr marL="1953895" indent="0">
              <a:buNone/>
              <a:defRPr sz="800"/>
            </a:lvl6pPr>
            <a:lvl7pPr marL="2344420" indent="0">
              <a:buNone/>
              <a:defRPr sz="800"/>
            </a:lvl7pPr>
            <a:lvl8pPr marL="2734945" indent="0">
              <a:buNone/>
              <a:defRPr sz="800"/>
            </a:lvl8pPr>
            <a:lvl9pPr marL="3125470" indent="0">
              <a:buNone/>
              <a:defRPr sz="800"/>
            </a:lvl9pPr>
          </a:lstStyle>
          <a:p>
            <a:pPr lvl="0"/>
            <a:r>
              <a:rPr lang="zh-CN" altLang="en-US"/>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NULL"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image" Target="../media/image3.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image" Target="NULL"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ECFF">
            <a:alpha val="70195"/>
          </a:srgbClr>
        </a:solidFill>
        <a:effectLst/>
      </p:bgPr>
    </p:bg>
    <p:spTree>
      <p:nvGrpSpPr>
        <p:cNvPr id="1" name=""/>
        <p:cNvGrpSpPr/>
        <p:nvPr/>
      </p:nvGrpSpPr>
      <p:grpSpPr>
        <a:xfrm>
          <a:off x="0" y="0"/>
          <a:ext cx="0" cy="0"/>
          <a:chOff x="0" y="0"/>
          <a:chExt cx="0" cy="0"/>
        </a:xfrm>
      </p:grpSpPr>
      <p:pic>
        <p:nvPicPr>
          <p:cNvPr id="95237" name="Picture 19" descr="http://100.cumt.edu.cn/guanhuai/images/xiaoming.gif"/>
          <p:cNvPicPr>
            <a:picLocks noChangeAspect="1" noChangeArrowheads="1"/>
          </p:cNvPicPr>
          <p:nvPr/>
        </p:nvPicPr>
        <p:blipFill>
          <a:blip r:embed="rId29" r:link="rId30"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3352" y="158535"/>
            <a:ext cx="1279528" cy="3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4"/>
          <p:cNvSpPr>
            <a:spLocks noChangeArrowheads="1"/>
          </p:cNvSpPr>
          <p:nvPr/>
        </p:nvSpPr>
        <p:spPr bwMode="gray">
          <a:xfrm>
            <a:off x="825092" y="480677"/>
            <a:ext cx="4679950" cy="14816"/>
          </a:xfrm>
          <a:prstGeom prst="rect">
            <a:avLst/>
          </a:prstGeom>
          <a:gradFill rotWithShape="0">
            <a:gsLst>
              <a:gs pos="0">
                <a:srgbClr val="0060C0"/>
              </a:gs>
              <a:gs pos="100000">
                <a:srgbClr val="CCECFF">
                  <a:alpha val="69000"/>
                </a:srgbClr>
              </a:gs>
            </a:gsLst>
            <a:lin ang="0" scaled="1"/>
          </a:gradFill>
          <a:ln>
            <a:noFill/>
          </a:ln>
        </p:spPr>
        <p:txBody>
          <a:bodyPr wrap="none" lIns="78136" tIns="39067" rIns="78136" bIns="39067"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800000"/>
              </a:buClr>
              <a:buSzPct val="80000"/>
              <a:buFont typeface="Wingdings" panose="05000000000000000000" pitchFamily="2" charset="2"/>
              <a:buNone/>
              <a:defRPr/>
            </a:pPr>
            <a:endParaRPr kumimoji="1" lang="zh-CN" altLang="zh-CN" sz="2100">
              <a:solidFill>
                <a:srgbClr val="000000"/>
              </a:solidFill>
              <a:latin typeface="Tahoma" panose="020B0604030504040204" pitchFamily="34" charset="0"/>
            </a:endParaRPr>
          </a:p>
        </p:txBody>
      </p:sp>
      <p:pic>
        <p:nvPicPr>
          <p:cNvPr id="1030" name="Picture 34" descr="杰出模板3"/>
          <p:cNvPicPr>
            <a:picLocks noChangeArrowheads="1"/>
          </p:cNvPicPr>
          <p:nvPr/>
        </p:nvPicPr>
        <p:blipFill>
          <a:blip r:embed="rId31" cstate="print">
            <a:extLst>
              <a:ext uri="{28A0092B-C50C-407E-A947-70E740481C1C}">
                <a14:useLocalDpi xmlns:a14="http://schemas.microsoft.com/office/drawing/2010/main" val="0"/>
              </a:ext>
            </a:extLst>
          </a:blip>
          <a:srcRect l="19112" r="3088"/>
          <a:stretch>
            <a:fillRect/>
          </a:stretch>
        </p:blipFill>
        <p:spPr bwMode="auto">
          <a:xfrm>
            <a:off x="5542264" y="-21052"/>
            <a:ext cx="3600000" cy="504000"/>
          </a:xfrm>
          <a:prstGeom prst="rect">
            <a:avLst/>
          </a:prstGeom>
          <a:noFill/>
          <a:ln>
            <a:noFill/>
          </a:ln>
          <a:effectLst>
            <a:softEdge rad="12700"/>
          </a:effectLst>
          <a:scene3d>
            <a:camera prst="perspectiveFron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Text Box 35" descr="深色木质"/>
          <p:cNvSpPr txBox="1">
            <a:spLocks noChangeArrowheads="1"/>
          </p:cNvSpPr>
          <p:nvPr/>
        </p:nvSpPr>
        <p:spPr bwMode="auto">
          <a:xfrm>
            <a:off x="2229496" y="243887"/>
            <a:ext cx="3332162" cy="23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lIns="78136" tIns="39067" rIns="78136" bIns="39067">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800000"/>
              </a:buClr>
              <a:buSzPct val="80000"/>
              <a:buFont typeface="Wingdings" panose="05000000000000000000" pitchFamily="2" charset="2"/>
              <a:buNone/>
              <a:defRPr/>
            </a:pPr>
            <a:r>
              <a:rPr lang="en-US" altLang="zh-CN" sz="1000" b="0" dirty="0">
                <a:solidFill>
                  <a:srgbClr val="0060C0"/>
                </a:solidFill>
                <a:latin typeface="Cambria Math" panose="02040503050406030204" pitchFamily="18" charset="0"/>
                <a:ea typeface="Cambria Math" panose="02040503050406030204" pitchFamily="18" charset="0"/>
                <a:cs typeface="Calibri" panose="020F0502020204030204" pitchFamily="34" charset="0"/>
              </a:rPr>
              <a:t>CHINA UNIVERSITY OF MINING AND TECHNOLOGY</a:t>
            </a:r>
          </a:p>
        </p:txBody>
      </p:sp>
      <p:pic>
        <p:nvPicPr>
          <p:cNvPr id="2" name="Picture 16"/>
          <p:cNvPicPr>
            <a:picLocks noChangeArrowheads="1"/>
          </p:cNvPicPr>
          <p:nvPr userDrawn="1"/>
        </p:nvPicPr>
        <p:blipFill>
          <a:blip r:embed="rId32" cstate="print">
            <a:extLst>
              <a:ext uri="{28A0092B-C50C-407E-A947-70E740481C1C}">
                <a14:useLocalDpi xmlns:a14="http://schemas.microsoft.com/office/drawing/2010/main" val="0"/>
              </a:ext>
            </a:extLst>
          </a:blip>
          <a:srcRect/>
          <a:stretch>
            <a:fillRect/>
          </a:stretch>
        </p:blipFill>
        <p:spPr bwMode="auto">
          <a:xfrm>
            <a:off x="302057" y="61384"/>
            <a:ext cx="612000"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5C1F"/>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ransition/>
  <p:hf hdr="0" dt="0"/>
  <p:txStyles>
    <p:titleStyle>
      <a:lvl1pPr algn="ctr" rtl="0" eaLnBrk="0" fontAlgn="base" hangingPunct="0">
        <a:spcBef>
          <a:spcPct val="0"/>
        </a:spcBef>
        <a:spcAft>
          <a:spcPct val="0"/>
        </a:spcAft>
        <a:defRPr sz="3100" b="1">
          <a:solidFill>
            <a:srgbClr val="00003C"/>
          </a:solidFill>
          <a:latin typeface="+mj-lt"/>
          <a:ea typeface="+mj-ea"/>
          <a:cs typeface="+mj-cs"/>
        </a:defRPr>
      </a:lvl1pPr>
      <a:lvl2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5pPr>
      <a:lvl6pPr marL="39052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6pPr>
      <a:lvl7pPr marL="78168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7pPr>
      <a:lvl8pPr marL="1172210"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8pPr>
      <a:lvl9pPr marL="156273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0000FF"/>
        </a:buClr>
        <a:buFont typeface="Symbol" panose="05050102010706020507" pitchFamily="18" charset="2"/>
        <a:buChar char="·"/>
        <a:defRPr sz="2400" b="1">
          <a:solidFill>
            <a:srgbClr val="00003C"/>
          </a:solidFill>
          <a:latin typeface="+mn-lt"/>
          <a:ea typeface="+mn-ea"/>
          <a:cs typeface="+mn-cs"/>
        </a:defRPr>
      </a:lvl1pPr>
      <a:lvl2pPr marL="742950" indent="-285750" algn="ctr" rtl="0" eaLnBrk="0" fontAlgn="base" hangingPunct="0">
        <a:spcBef>
          <a:spcPct val="20000"/>
        </a:spcBef>
        <a:spcAft>
          <a:spcPct val="0"/>
        </a:spcAft>
        <a:buClr>
          <a:srgbClr val="0000FF"/>
        </a:buClr>
        <a:buSzPct val="120000"/>
        <a:buChar char="-"/>
        <a:defRPr sz="2700" b="1">
          <a:solidFill>
            <a:srgbClr val="00003C"/>
          </a:solidFill>
          <a:latin typeface="+mn-lt"/>
          <a:ea typeface="+mn-ea"/>
        </a:defRPr>
      </a:lvl2pPr>
      <a:lvl3pPr marL="1141730" indent="-227330" algn="l" rtl="0" eaLnBrk="0" fontAlgn="base" hangingPunct="0">
        <a:spcBef>
          <a:spcPct val="20000"/>
        </a:spcBef>
        <a:spcAft>
          <a:spcPct val="0"/>
        </a:spcAft>
        <a:buClr>
          <a:srgbClr val="0000FF"/>
        </a:buClr>
        <a:buSzPct val="100000"/>
        <a:buChar char="»"/>
        <a:defRPr sz="2400" b="1">
          <a:solidFill>
            <a:srgbClr val="00003C"/>
          </a:solidFill>
          <a:latin typeface="+mn-lt"/>
          <a:ea typeface="+mn-ea"/>
        </a:defRPr>
      </a:lvl3pPr>
      <a:lvl4pPr marL="1598930" indent="-227330" algn="l" rtl="0" eaLnBrk="0" fontAlgn="base" hangingPunct="0">
        <a:spcBef>
          <a:spcPct val="20000"/>
        </a:spcBef>
        <a:spcAft>
          <a:spcPct val="0"/>
        </a:spcAft>
        <a:buClr>
          <a:srgbClr val="0000FF"/>
        </a:buClr>
        <a:buFont typeface="Symbol" panose="05050102010706020507" pitchFamily="18" charset="2"/>
        <a:buChar char="·"/>
        <a:defRPr sz="2000" b="1">
          <a:solidFill>
            <a:srgbClr val="0000FF"/>
          </a:solidFill>
          <a:latin typeface="Arial" panose="020B0604020202020204" pitchFamily="34" charset="0"/>
          <a:ea typeface="+mn-ea"/>
        </a:defRPr>
      </a:lvl4pPr>
      <a:lvl5pPr marL="2056130" indent="-228600" algn="l" rtl="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5pPr>
      <a:lvl6pPr marL="2447290"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6pPr>
      <a:lvl7pPr marL="2838450"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7pPr>
      <a:lvl8pPr marL="3228975"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8pPr>
      <a:lvl9pPr marL="3619500"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9pPr>
    </p:bodyStyle>
    <p:other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CCECFF">
            <a:alpha val="70195"/>
          </a:srgbClr>
        </a:solidFill>
        <a:effectLst/>
      </p:bgPr>
    </p:bg>
    <p:spTree>
      <p:nvGrpSpPr>
        <p:cNvPr id="1" name=""/>
        <p:cNvGrpSpPr/>
        <p:nvPr/>
      </p:nvGrpSpPr>
      <p:grpSpPr>
        <a:xfrm>
          <a:off x="0" y="0"/>
          <a:ext cx="0" cy="0"/>
          <a:chOff x="0" y="0"/>
          <a:chExt cx="0" cy="0"/>
        </a:xfrm>
      </p:grpSpPr>
      <p:pic>
        <p:nvPicPr>
          <p:cNvPr id="95237" name="Picture 19" descr="http://100.cumt.edu.cn/guanhuai/images/xiaoming.gif"/>
          <p:cNvPicPr>
            <a:picLocks noChangeAspect="1" noChangeArrowheads="1"/>
          </p:cNvPicPr>
          <p:nvPr/>
        </p:nvPicPr>
        <p:blipFill>
          <a:blip r:embed="rId29" r:link="rId30"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3352" y="158535"/>
            <a:ext cx="1279528" cy="3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4"/>
          <p:cNvSpPr>
            <a:spLocks noChangeArrowheads="1"/>
          </p:cNvSpPr>
          <p:nvPr/>
        </p:nvSpPr>
        <p:spPr bwMode="gray">
          <a:xfrm>
            <a:off x="825092" y="480677"/>
            <a:ext cx="4679950" cy="14816"/>
          </a:xfrm>
          <a:prstGeom prst="rect">
            <a:avLst/>
          </a:prstGeom>
          <a:gradFill rotWithShape="0">
            <a:gsLst>
              <a:gs pos="0">
                <a:srgbClr val="0060C0"/>
              </a:gs>
              <a:gs pos="100000">
                <a:srgbClr val="CCECFF">
                  <a:alpha val="69000"/>
                </a:srgbClr>
              </a:gs>
            </a:gsLst>
            <a:lin ang="0" scaled="1"/>
          </a:gradFill>
          <a:ln>
            <a:noFill/>
          </a:ln>
        </p:spPr>
        <p:txBody>
          <a:bodyPr wrap="none" lIns="78136" tIns="39067" rIns="78136" bIns="39067" anchor="ct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rgbClr val="800000"/>
              </a:buClr>
              <a:buSzPct val="80000"/>
              <a:buFont typeface="Wingdings" panose="05000000000000000000" pitchFamily="2" charset="2"/>
              <a:buNone/>
              <a:defRPr/>
            </a:pPr>
            <a:endParaRPr kumimoji="1" lang="zh-CN" altLang="zh-CN" sz="2100">
              <a:solidFill>
                <a:srgbClr val="000000"/>
              </a:solidFill>
              <a:latin typeface="Tahoma" panose="020B0604030504040204" pitchFamily="34" charset="0"/>
            </a:endParaRPr>
          </a:p>
        </p:txBody>
      </p:sp>
      <p:sp>
        <p:nvSpPr>
          <p:cNvPr id="1031" name="Text Box 35" descr="深色木质"/>
          <p:cNvSpPr txBox="1">
            <a:spLocks noChangeArrowheads="1"/>
          </p:cNvSpPr>
          <p:nvPr/>
        </p:nvSpPr>
        <p:spPr bwMode="auto">
          <a:xfrm>
            <a:off x="2229496" y="243887"/>
            <a:ext cx="3332162" cy="23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lIns="78136" tIns="39067" rIns="78136" bIns="39067">
            <a:spAutoFit/>
          </a:bodyPr>
          <a:lstStyle>
            <a:lvl1pPr eaLnBrk="0" hangingPunct="0">
              <a:defRPr b="1">
                <a:solidFill>
                  <a:schemeClr val="tx1"/>
                </a:solidFill>
                <a:latin typeface="Arial" panose="020B0604020202020204" pitchFamily="34" charset="0"/>
                <a:ea typeface="宋体" panose="02010600030101010101" pitchFamily="2" charset="-122"/>
              </a:defRPr>
            </a:lvl1pPr>
            <a:lvl2pPr marL="742950" indent="-285750" eaLnBrk="0" hangingPunct="0">
              <a:defRPr b="1">
                <a:solidFill>
                  <a:schemeClr val="tx1"/>
                </a:solidFill>
                <a:latin typeface="Arial" panose="020B0604020202020204" pitchFamily="34" charset="0"/>
                <a:ea typeface="宋体" panose="02010600030101010101" pitchFamily="2" charset="-122"/>
              </a:defRPr>
            </a:lvl2pPr>
            <a:lvl3pPr marL="1143000" indent="-228600" eaLnBrk="0" hangingPunct="0">
              <a:defRPr b="1">
                <a:solidFill>
                  <a:schemeClr val="tx1"/>
                </a:solidFill>
                <a:latin typeface="Arial" panose="020B0604020202020204" pitchFamily="34" charset="0"/>
                <a:ea typeface="宋体" panose="02010600030101010101" pitchFamily="2" charset="-122"/>
              </a:defRPr>
            </a:lvl3pPr>
            <a:lvl4pPr marL="1600200" indent="-228600" eaLnBrk="0" hangingPunct="0">
              <a:defRPr b="1">
                <a:solidFill>
                  <a:schemeClr val="tx1"/>
                </a:solidFill>
                <a:latin typeface="Arial" panose="020B0604020202020204" pitchFamily="34" charset="0"/>
                <a:ea typeface="宋体" panose="02010600030101010101" pitchFamily="2" charset="-122"/>
              </a:defRPr>
            </a:lvl4pPr>
            <a:lvl5pPr marL="2057400" indent="-228600" eaLnBrk="0" hangingPunct="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800000"/>
              </a:buClr>
              <a:buSzPct val="80000"/>
              <a:buFont typeface="Wingdings" panose="05000000000000000000" pitchFamily="2" charset="2"/>
              <a:buNone/>
              <a:defRPr/>
            </a:pPr>
            <a:r>
              <a:rPr lang="en-US" altLang="zh-CN" sz="1000" b="0" dirty="0">
                <a:solidFill>
                  <a:srgbClr val="0060C0"/>
                </a:solidFill>
                <a:latin typeface="Cambria Math" panose="02040503050406030204" pitchFamily="18" charset="0"/>
                <a:ea typeface="Cambria Math" panose="02040503050406030204" pitchFamily="18" charset="0"/>
                <a:cs typeface="Calibri" panose="020F0502020204030204" pitchFamily="34" charset="0"/>
              </a:rPr>
              <a:t>CHINA UNIVERSITY OF MINING AND TECHNOLOGY</a:t>
            </a:r>
          </a:p>
        </p:txBody>
      </p:sp>
      <p:pic>
        <p:nvPicPr>
          <p:cNvPr id="2" name="Picture 16"/>
          <p:cNvPicPr>
            <a:picLocks noChangeArrowheads="1"/>
          </p:cNvPicPr>
          <p:nvPr userDrawn="1"/>
        </p:nvPicPr>
        <p:blipFill>
          <a:blip r:embed="rId31" cstate="print">
            <a:extLst>
              <a:ext uri="{28A0092B-C50C-407E-A947-70E740481C1C}">
                <a14:useLocalDpi xmlns:a14="http://schemas.microsoft.com/office/drawing/2010/main" val="0"/>
              </a:ext>
            </a:extLst>
          </a:blip>
          <a:srcRect/>
          <a:stretch>
            <a:fillRect/>
          </a:stretch>
        </p:blipFill>
        <p:spPr bwMode="auto">
          <a:xfrm>
            <a:off x="302057" y="61384"/>
            <a:ext cx="612000"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5C1F"/>
                  </a:outerShdw>
                </a:effectLst>
              </a14:hiddenEffects>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Lst>
  <p:transition/>
  <p:hf hdr="0" dt="0"/>
  <p:txStyles>
    <p:titleStyle>
      <a:lvl1pPr algn="ctr" rtl="0" eaLnBrk="0" fontAlgn="base" hangingPunct="0">
        <a:spcBef>
          <a:spcPct val="0"/>
        </a:spcBef>
        <a:spcAft>
          <a:spcPct val="0"/>
        </a:spcAft>
        <a:defRPr sz="3100" b="1">
          <a:solidFill>
            <a:srgbClr val="00003C"/>
          </a:solidFill>
          <a:latin typeface="+mj-lt"/>
          <a:ea typeface="+mj-ea"/>
          <a:cs typeface="+mj-cs"/>
        </a:defRPr>
      </a:lvl1pPr>
      <a:lvl2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5pPr>
      <a:lvl6pPr marL="39052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6pPr>
      <a:lvl7pPr marL="78168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7pPr>
      <a:lvl8pPr marL="1172210"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8pPr>
      <a:lvl9pPr marL="156273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0000FF"/>
        </a:buClr>
        <a:buFont typeface="Symbol" panose="05050102010706020507" pitchFamily="18" charset="2"/>
        <a:buChar char="·"/>
        <a:defRPr sz="2400" b="1">
          <a:solidFill>
            <a:srgbClr val="00003C"/>
          </a:solidFill>
          <a:latin typeface="+mn-lt"/>
          <a:ea typeface="+mn-ea"/>
          <a:cs typeface="+mn-cs"/>
        </a:defRPr>
      </a:lvl1pPr>
      <a:lvl2pPr marL="742950" indent="-285750" algn="ctr" rtl="0" eaLnBrk="0" fontAlgn="base" hangingPunct="0">
        <a:spcBef>
          <a:spcPct val="20000"/>
        </a:spcBef>
        <a:spcAft>
          <a:spcPct val="0"/>
        </a:spcAft>
        <a:buClr>
          <a:srgbClr val="0000FF"/>
        </a:buClr>
        <a:buSzPct val="120000"/>
        <a:buChar char="-"/>
        <a:defRPr sz="2700" b="1">
          <a:solidFill>
            <a:srgbClr val="00003C"/>
          </a:solidFill>
          <a:latin typeface="+mn-lt"/>
          <a:ea typeface="+mn-ea"/>
        </a:defRPr>
      </a:lvl2pPr>
      <a:lvl3pPr marL="1141730" indent="-227330" algn="l" rtl="0" eaLnBrk="0" fontAlgn="base" hangingPunct="0">
        <a:spcBef>
          <a:spcPct val="20000"/>
        </a:spcBef>
        <a:spcAft>
          <a:spcPct val="0"/>
        </a:spcAft>
        <a:buClr>
          <a:srgbClr val="0000FF"/>
        </a:buClr>
        <a:buSzPct val="100000"/>
        <a:buChar char="»"/>
        <a:defRPr sz="2400" b="1">
          <a:solidFill>
            <a:srgbClr val="00003C"/>
          </a:solidFill>
          <a:latin typeface="+mn-lt"/>
          <a:ea typeface="+mn-ea"/>
        </a:defRPr>
      </a:lvl3pPr>
      <a:lvl4pPr marL="1598930" indent="-227330" algn="l" rtl="0" eaLnBrk="0" fontAlgn="base" hangingPunct="0">
        <a:spcBef>
          <a:spcPct val="20000"/>
        </a:spcBef>
        <a:spcAft>
          <a:spcPct val="0"/>
        </a:spcAft>
        <a:buClr>
          <a:srgbClr val="0000FF"/>
        </a:buClr>
        <a:buFont typeface="Symbol" panose="05050102010706020507" pitchFamily="18" charset="2"/>
        <a:buChar char="·"/>
        <a:defRPr sz="2000" b="1">
          <a:solidFill>
            <a:srgbClr val="0000FF"/>
          </a:solidFill>
          <a:latin typeface="Arial" panose="020B0604020202020204" pitchFamily="34" charset="0"/>
          <a:ea typeface="+mn-ea"/>
        </a:defRPr>
      </a:lvl4pPr>
      <a:lvl5pPr marL="2056130" indent="-228600" algn="l" rtl="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5pPr>
      <a:lvl6pPr marL="2447290"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6pPr>
      <a:lvl7pPr marL="2838450"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7pPr>
      <a:lvl8pPr marL="3228975"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8pPr>
      <a:lvl9pPr marL="3619500" indent="-229235" algn="l" defTabSz="914400" rtl="0" eaLnBrk="1" fontAlgn="base" hangingPunct="1">
        <a:spcBef>
          <a:spcPct val="20000"/>
        </a:spcBef>
        <a:spcAft>
          <a:spcPct val="0"/>
        </a:spcAft>
        <a:buClr>
          <a:srgbClr val="0000FF"/>
        </a:buClr>
        <a:buSzPct val="100000"/>
        <a:buChar char="–"/>
        <a:defRPr sz="2000" b="1">
          <a:solidFill>
            <a:srgbClr val="0000FF"/>
          </a:solidFill>
          <a:latin typeface="Arial" panose="020B0604020202020204" pitchFamily="34" charset="0"/>
          <a:ea typeface="+mn-ea"/>
        </a:defRPr>
      </a:lvl9pPr>
    </p:bodyStyle>
    <p:otherStyle>
      <a:defPPr>
        <a:defRPr lang="zh-CN"/>
      </a:defPPr>
      <a:lvl1pPr marL="0" algn="l" defTabSz="781050" rtl="0" eaLnBrk="1" latinLnBrk="0" hangingPunct="1">
        <a:defRPr sz="1500" kern="1200">
          <a:solidFill>
            <a:schemeClr val="tx1"/>
          </a:solidFill>
          <a:latin typeface="+mn-lt"/>
          <a:ea typeface="+mn-ea"/>
          <a:cs typeface="+mn-cs"/>
        </a:defRPr>
      </a:lvl1pPr>
      <a:lvl2pPr marL="390525" algn="l" defTabSz="781050" rtl="0" eaLnBrk="1" latinLnBrk="0" hangingPunct="1">
        <a:defRPr sz="1500" kern="1200">
          <a:solidFill>
            <a:schemeClr val="tx1"/>
          </a:solidFill>
          <a:latin typeface="+mn-lt"/>
          <a:ea typeface="+mn-ea"/>
          <a:cs typeface="+mn-cs"/>
        </a:defRPr>
      </a:lvl2pPr>
      <a:lvl3pPr marL="781685" algn="l" defTabSz="781050" rtl="0" eaLnBrk="1" latinLnBrk="0" hangingPunct="1">
        <a:defRPr sz="1500" kern="1200">
          <a:solidFill>
            <a:schemeClr val="tx1"/>
          </a:solidFill>
          <a:latin typeface="+mn-lt"/>
          <a:ea typeface="+mn-ea"/>
          <a:cs typeface="+mn-cs"/>
        </a:defRPr>
      </a:lvl3pPr>
      <a:lvl4pPr marL="1172210" algn="l" defTabSz="781050" rtl="0" eaLnBrk="1" latinLnBrk="0" hangingPunct="1">
        <a:defRPr sz="1500" kern="1200">
          <a:solidFill>
            <a:schemeClr val="tx1"/>
          </a:solidFill>
          <a:latin typeface="+mn-lt"/>
          <a:ea typeface="+mn-ea"/>
          <a:cs typeface="+mn-cs"/>
        </a:defRPr>
      </a:lvl4pPr>
      <a:lvl5pPr marL="1562735" algn="l" defTabSz="781050" rtl="0" eaLnBrk="1" latinLnBrk="0" hangingPunct="1">
        <a:defRPr sz="1500" kern="1200">
          <a:solidFill>
            <a:schemeClr val="tx1"/>
          </a:solidFill>
          <a:latin typeface="+mn-lt"/>
          <a:ea typeface="+mn-ea"/>
          <a:cs typeface="+mn-cs"/>
        </a:defRPr>
      </a:lvl5pPr>
      <a:lvl6pPr marL="1953895" algn="l" defTabSz="781050" rtl="0" eaLnBrk="1" latinLnBrk="0" hangingPunct="1">
        <a:defRPr sz="1500" kern="1200">
          <a:solidFill>
            <a:schemeClr val="tx1"/>
          </a:solidFill>
          <a:latin typeface="+mn-lt"/>
          <a:ea typeface="+mn-ea"/>
          <a:cs typeface="+mn-cs"/>
        </a:defRPr>
      </a:lvl6pPr>
      <a:lvl7pPr marL="2344420" algn="l" defTabSz="781050" rtl="0" eaLnBrk="1" latinLnBrk="0" hangingPunct="1">
        <a:defRPr sz="1500" kern="1200">
          <a:solidFill>
            <a:schemeClr val="tx1"/>
          </a:solidFill>
          <a:latin typeface="+mn-lt"/>
          <a:ea typeface="+mn-ea"/>
          <a:cs typeface="+mn-cs"/>
        </a:defRPr>
      </a:lvl7pPr>
      <a:lvl8pPr marL="2734945" algn="l" defTabSz="781050" rtl="0" eaLnBrk="1" latinLnBrk="0" hangingPunct="1">
        <a:defRPr sz="1500" kern="1200">
          <a:solidFill>
            <a:schemeClr val="tx1"/>
          </a:solidFill>
          <a:latin typeface="+mn-lt"/>
          <a:ea typeface="+mn-ea"/>
          <a:cs typeface="+mn-cs"/>
        </a:defRPr>
      </a:lvl8pPr>
      <a:lvl9pPr marL="3125470" algn="l" defTabSz="78105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wmf"/><Relationship Id="rId5" Type="http://schemas.openxmlformats.org/officeDocument/2006/relationships/oleObject" Target="../embeddings/oleObject4.bin"/><Relationship Id="rId10" Type="http://schemas.openxmlformats.org/officeDocument/2006/relationships/image" Target="../media/image30.wmf"/><Relationship Id="rId4" Type="http://schemas.openxmlformats.org/officeDocument/2006/relationships/image" Target="../media/image27.emf"/><Relationship Id="rId9"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7.bin"/><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wmf"/><Relationship Id="rId7" Type="http://schemas.openxmlformats.org/officeDocument/2006/relationships/image" Target="../media/image35.wmf"/><Relationship Id="rId2" Type="http://schemas.openxmlformats.org/officeDocument/2006/relationships/oleObject" Target="../embeddings/oleObject8.bin"/><Relationship Id="rId1" Type="http://schemas.openxmlformats.org/officeDocument/2006/relationships/slideLayout" Target="../slideLayouts/slideLayout7.xml"/><Relationship Id="rId6" Type="http://schemas.openxmlformats.org/officeDocument/2006/relationships/oleObject" Target="../embeddings/oleObject10.bin"/><Relationship Id="rId5" Type="http://schemas.openxmlformats.org/officeDocument/2006/relationships/image" Target="../media/image34.w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oleObject" Target="../embeddings/oleObject16.bin"/><Relationship Id="rId18" Type="http://schemas.openxmlformats.org/officeDocument/2006/relationships/image" Target="../media/image43.emf"/><Relationship Id="rId3" Type="http://schemas.openxmlformats.org/officeDocument/2006/relationships/oleObject" Target="../embeddings/oleObject11.bin"/><Relationship Id="rId21" Type="http://schemas.openxmlformats.org/officeDocument/2006/relationships/image" Target="../media/image32.png"/><Relationship Id="rId7" Type="http://schemas.openxmlformats.org/officeDocument/2006/relationships/oleObject" Target="../embeddings/oleObject13.bin"/><Relationship Id="rId12" Type="http://schemas.openxmlformats.org/officeDocument/2006/relationships/image" Target="../media/image40.emf"/><Relationship Id="rId17" Type="http://schemas.openxmlformats.org/officeDocument/2006/relationships/oleObject" Target="../embeddings/oleObject18.bin"/><Relationship Id="rId2" Type="http://schemas.openxmlformats.org/officeDocument/2006/relationships/notesSlide" Target="../notesSlides/notesSlide7.xml"/><Relationship Id="rId16" Type="http://schemas.openxmlformats.org/officeDocument/2006/relationships/image" Target="../media/image42.emf"/><Relationship Id="rId20" Type="http://schemas.openxmlformats.org/officeDocument/2006/relationships/image" Target="../media/image44.emf"/><Relationship Id="rId1" Type="http://schemas.openxmlformats.org/officeDocument/2006/relationships/slideLayout" Target="../slideLayouts/slideLayout7.xml"/><Relationship Id="rId6" Type="http://schemas.openxmlformats.org/officeDocument/2006/relationships/image" Target="../media/image37.e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39.emf"/><Relationship Id="rId19" Type="http://schemas.openxmlformats.org/officeDocument/2006/relationships/oleObject" Target="../embeddings/oleObject19.bin"/><Relationship Id="rId4" Type="http://schemas.openxmlformats.org/officeDocument/2006/relationships/image" Target="../media/image36.emf"/><Relationship Id="rId9" Type="http://schemas.openxmlformats.org/officeDocument/2006/relationships/oleObject" Target="../embeddings/oleObject14.bin"/><Relationship Id="rId14" Type="http://schemas.openxmlformats.org/officeDocument/2006/relationships/image" Target="../media/image41.wmf"/><Relationship Id="rId22" Type="http://schemas.openxmlformats.org/officeDocument/2006/relationships/oleObject" Target="../embeddings/oleObject20.bin"/></Relationships>
</file>

<file path=ppt/slides/_rels/slide27.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32.png"/><Relationship Id="rId18" Type="http://schemas.openxmlformats.org/officeDocument/2006/relationships/oleObject" Target="../embeddings/oleObject28.bin"/><Relationship Id="rId26" Type="http://schemas.openxmlformats.org/officeDocument/2006/relationships/oleObject" Target="../embeddings/oleObject32.bin"/><Relationship Id="rId3" Type="http://schemas.openxmlformats.org/officeDocument/2006/relationships/oleObject" Target="../embeddings/oleObject21.bin"/><Relationship Id="rId21" Type="http://schemas.openxmlformats.org/officeDocument/2006/relationships/image" Target="../media/image53.emf"/><Relationship Id="rId7" Type="http://schemas.openxmlformats.org/officeDocument/2006/relationships/oleObject" Target="../embeddings/oleObject23.bin"/><Relationship Id="rId12" Type="http://schemas.openxmlformats.org/officeDocument/2006/relationships/image" Target="../media/image49.emf"/><Relationship Id="rId17" Type="http://schemas.openxmlformats.org/officeDocument/2006/relationships/image" Target="../media/image51.emf"/><Relationship Id="rId25" Type="http://schemas.openxmlformats.org/officeDocument/2006/relationships/image" Target="../media/image55.emf"/><Relationship Id="rId2" Type="http://schemas.openxmlformats.org/officeDocument/2006/relationships/notesSlide" Target="../notesSlides/notesSlide8.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slideLayout" Target="../slideLayouts/slideLayout7.xml"/><Relationship Id="rId6" Type="http://schemas.openxmlformats.org/officeDocument/2006/relationships/image" Target="../media/image46.emf"/><Relationship Id="rId11" Type="http://schemas.openxmlformats.org/officeDocument/2006/relationships/oleObject" Target="../embeddings/oleObject25.bin"/><Relationship Id="rId24" Type="http://schemas.openxmlformats.org/officeDocument/2006/relationships/oleObject" Target="../embeddings/oleObject31.bin"/><Relationship Id="rId5" Type="http://schemas.openxmlformats.org/officeDocument/2006/relationships/oleObject" Target="../embeddings/oleObject22.bin"/><Relationship Id="rId15" Type="http://schemas.openxmlformats.org/officeDocument/2006/relationships/image" Target="../media/image50.wmf"/><Relationship Id="rId23" Type="http://schemas.openxmlformats.org/officeDocument/2006/relationships/image" Target="../media/image54.emf"/><Relationship Id="rId10" Type="http://schemas.openxmlformats.org/officeDocument/2006/relationships/image" Target="../media/image48.emf"/><Relationship Id="rId19" Type="http://schemas.openxmlformats.org/officeDocument/2006/relationships/image" Target="../media/image52.emf"/><Relationship Id="rId4" Type="http://schemas.openxmlformats.org/officeDocument/2006/relationships/image" Target="../media/image45.emf"/><Relationship Id="rId9" Type="http://schemas.openxmlformats.org/officeDocument/2006/relationships/oleObject" Target="../embeddings/oleObject24.bin"/><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image" Target="../media/image56.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62.wmf"/><Relationship Id="rId3" Type="http://schemas.openxmlformats.org/officeDocument/2006/relationships/image" Target="../media/image57.wmf"/><Relationship Id="rId7" Type="http://schemas.openxmlformats.org/officeDocument/2006/relationships/image" Target="../media/image59.wmf"/><Relationship Id="rId12" Type="http://schemas.openxmlformats.org/officeDocument/2006/relationships/oleObject" Target="../embeddings/oleObject38.bin"/><Relationship Id="rId2" Type="http://schemas.openxmlformats.org/officeDocument/2006/relationships/oleObject" Target="../embeddings/oleObject33.bin"/><Relationship Id="rId1" Type="http://schemas.openxmlformats.org/officeDocument/2006/relationships/slideLayout" Target="../slideLayouts/slideLayout7.xml"/><Relationship Id="rId6" Type="http://schemas.openxmlformats.org/officeDocument/2006/relationships/oleObject" Target="../embeddings/oleObject35.bin"/><Relationship Id="rId11" Type="http://schemas.openxmlformats.org/officeDocument/2006/relationships/image" Target="../media/image61.wmf"/><Relationship Id="rId5" Type="http://schemas.openxmlformats.org/officeDocument/2006/relationships/image" Target="../media/image58.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60.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68.emf"/><Relationship Id="rId18" Type="http://schemas.openxmlformats.org/officeDocument/2006/relationships/image" Target="../media/image70.emf"/><Relationship Id="rId26" Type="http://schemas.openxmlformats.org/officeDocument/2006/relationships/image" Target="../media/image74.wmf"/><Relationship Id="rId3" Type="http://schemas.openxmlformats.org/officeDocument/2006/relationships/image" Target="../media/image63.emf"/><Relationship Id="rId21" Type="http://schemas.openxmlformats.org/officeDocument/2006/relationships/oleObject" Target="../embeddings/oleObject48.bin"/><Relationship Id="rId7" Type="http://schemas.openxmlformats.org/officeDocument/2006/relationships/image" Target="../media/image65.emf"/><Relationship Id="rId12" Type="http://schemas.openxmlformats.org/officeDocument/2006/relationships/oleObject" Target="../embeddings/oleObject44.bin"/><Relationship Id="rId17" Type="http://schemas.openxmlformats.org/officeDocument/2006/relationships/oleObject" Target="../embeddings/oleObject46.bin"/><Relationship Id="rId25" Type="http://schemas.openxmlformats.org/officeDocument/2006/relationships/oleObject" Target="../embeddings/oleObject50.bin"/><Relationship Id="rId2" Type="http://schemas.openxmlformats.org/officeDocument/2006/relationships/oleObject" Target="../embeddings/oleObject39.bin"/><Relationship Id="rId16" Type="http://schemas.openxmlformats.org/officeDocument/2006/relationships/image" Target="../media/image69.wmf"/><Relationship Id="rId20" Type="http://schemas.openxmlformats.org/officeDocument/2006/relationships/image" Target="../media/image71.emf"/><Relationship Id="rId1" Type="http://schemas.openxmlformats.org/officeDocument/2006/relationships/slideLayout" Target="../slideLayouts/slideLayout7.xml"/><Relationship Id="rId6" Type="http://schemas.openxmlformats.org/officeDocument/2006/relationships/oleObject" Target="../embeddings/oleObject41.bin"/><Relationship Id="rId11" Type="http://schemas.openxmlformats.org/officeDocument/2006/relationships/image" Target="../media/image67.emf"/><Relationship Id="rId24" Type="http://schemas.openxmlformats.org/officeDocument/2006/relationships/image" Target="../media/image73.wmf"/><Relationship Id="rId5" Type="http://schemas.openxmlformats.org/officeDocument/2006/relationships/image" Target="../media/image64.emf"/><Relationship Id="rId15" Type="http://schemas.openxmlformats.org/officeDocument/2006/relationships/oleObject" Target="../embeddings/oleObject45.bin"/><Relationship Id="rId23" Type="http://schemas.openxmlformats.org/officeDocument/2006/relationships/oleObject" Target="../embeddings/oleObject49.bin"/><Relationship Id="rId10" Type="http://schemas.openxmlformats.org/officeDocument/2006/relationships/oleObject" Target="../embeddings/oleObject43.bin"/><Relationship Id="rId19" Type="http://schemas.openxmlformats.org/officeDocument/2006/relationships/oleObject" Target="../embeddings/oleObject47.bin"/><Relationship Id="rId4" Type="http://schemas.openxmlformats.org/officeDocument/2006/relationships/oleObject" Target="../embeddings/oleObject40.bin"/><Relationship Id="rId9" Type="http://schemas.openxmlformats.org/officeDocument/2006/relationships/image" Target="../media/image66.emf"/><Relationship Id="rId14" Type="http://schemas.openxmlformats.org/officeDocument/2006/relationships/image" Target="../media/image32.png"/><Relationship Id="rId22" Type="http://schemas.openxmlformats.org/officeDocument/2006/relationships/image" Target="../media/image72.emf"/></Relationships>
</file>

<file path=ppt/slides/_rels/slide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79.wmf"/><Relationship Id="rId3" Type="http://schemas.openxmlformats.org/officeDocument/2006/relationships/image" Target="../media/image75.wmf"/><Relationship Id="rId7" Type="http://schemas.openxmlformats.org/officeDocument/2006/relationships/image" Target="../media/image77.wmf"/><Relationship Id="rId12" Type="http://schemas.openxmlformats.org/officeDocument/2006/relationships/oleObject" Target="../embeddings/oleObject56.bin"/><Relationship Id="rId2" Type="http://schemas.openxmlformats.org/officeDocument/2006/relationships/oleObject" Target="../embeddings/oleObject51.bin"/><Relationship Id="rId1" Type="http://schemas.openxmlformats.org/officeDocument/2006/relationships/slideLayout" Target="../slideLayouts/slideLayout7.xml"/><Relationship Id="rId6" Type="http://schemas.openxmlformats.org/officeDocument/2006/relationships/oleObject" Target="../embeddings/oleObject53.bin"/><Relationship Id="rId11" Type="http://schemas.openxmlformats.org/officeDocument/2006/relationships/image" Target="../media/image78.wmf"/><Relationship Id="rId5" Type="http://schemas.openxmlformats.org/officeDocument/2006/relationships/image" Target="../media/image76.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61.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oleObject" Target="../embeddings/oleObject62.bin"/><Relationship Id="rId3" Type="http://schemas.openxmlformats.org/officeDocument/2006/relationships/image" Target="../media/image80.emf"/><Relationship Id="rId7" Type="http://schemas.openxmlformats.org/officeDocument/2006/relationships/image" Target="../media/image82.emf"/><Relationship Id="rId12" Type="http://schemas.openxmlformats.org/officeDocument/2006/relationships/image" Target="../media/image84.wmf"/><Relationship Id="rId2" Type="http://schemas.openxmlformats.org/officeDocument/2006/relationships/oleObject" Target="../embeddings/oleObject57.bin"/><Relationship Id="rId16" Type="http://schemas.openxmlformats.org/officeDocument/2006/relationships/image" Target="../media/image86.wmf"/><Relationship Id="rId1" Type="http://schemas.openxmlformats.org/officeDocument/2006/relationships/slideLayout" Target="../slideLayouts/slideLayout7.xml"/><Relationship Id="rId6" Type="http://schemas.openxmlformats.org/officeDocument/2006/relationships/oleObject" Target="../embeddings/oleObject59.bin"/><Relationship Id="rId11" Type="http://schemas.openxmlformats.org/officeDocument/2006/relationships/oleObject" Target="../embeddings/oleObject61.bin"/><Relationship Id="rId5" Type="http://schemas.openxmlformats.org/officeDocument/2006/relationships/image" Target="../media/image81.emf"/><Relationship Id="rId15" Type="http://schemas.openxmlformats.org/officeDocument/2006/relationships/oleObject" Target="../embeddings/oleObject63.bin"/><Relationship Id="rId10" Type="http://schemas.openxmlformats.org/officeDocument/2006/relationships/image" Target="../media/image32.png"/><Relationship Id="rId4" Type="http://schemas.openxmlformats.org/officeDocument/2006/relationships/oleObject" Target="../embeddings/oleObject58.bin"/><Relationship Id="rId9" Type="http://schemas.openxmlformats.org/officeDocument/2006/relationships/image" Target="../media/image83.emf"/><Relationship Id="rId14" Type="http://schemas.openxmlformats.org/officeDocument/2006/relationships/image" Target="../media/image85.emf"/></Relationships>
</file>

<file path=ppt/slides/_rels/slide3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slideLayout" Target="../slideLayouts/slideLayout7.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19" Type="http://schemas.openxmlformats.org/officeDocument/2006/relationships/image" Target="../media/image87.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image" Target="../media/image88.emf"/><Relationship Id="rId7" Type="http://schemas.openxmlformats.org/officeDocument/2006/relationships/image" Target="../media/image90.emf"/><Relationship Id="rId2" Type="http://schemas.openxmlformats.org/officeDocument/2006/relationships/oleObject" Target="../embeddings/oleObject64.bin"/><Relationship Id="rId1" Type="http://schemas.openxmlformats.org/officeDocument/2006/relationships/slideLayout" Target="../slideLayouts/slideLayout7.xml"/><Relationship Id="rId6" Type="http://schemas.openxmlformats.org/officeDocument/2006/relationships/oleObject" Target="../embeddings/oleObject66.bin"/><Relationship Id="rId5" Type="http://schemas.openxmlformats.org/officeDocument/2006/relationships/image" Target="../media/image89.emf"/><Relationship Id="rId10" Type="http://schemas.openxmlformats.org/officeDocument/2006/relationships/image" Target="../media/image32.png"/><Relationship Id="rId4" Type="http://schemas.openxmlformats.org/officeDocument/2006/relationships/oleObject" Target="../embeddings/oleObject65.bin"/><Relationship Id="rId9" Type="http://schemas.openxmlformats.org/officeDocument/2006/relationships/image" Target="../media/image91.emf"/></Relationships>
</file>

<file path=ppt/slides/_rels/slide34.xml.rels><?xml version="1.0" encoding="UTF-8" standalone="yes"?>
<Relationships xmlns="http://schemas.openxmlformats.org/package/2006/relationships"><Relationship Id="rId8" Type="http://schemas.openxmlformats.org/officeDocument/2006/relationships/image" Target="../media/image94.emf"/><Relationship Id="rId13" Type="http://schemas.openxmlformats.org/officeDocument/2006/relationships/oleObject" Target="../embeddings/oleObject73.bin"/><Relationship Id="rId18" Type="http://schemas.openxmlformats.org/officeDocument/2006/relationships/oleObject" Target="../embeddings/oleObject75.bin"/><Relationship Id="rId26" Type="http://schemas.openxmlformats.org/officeDocument/2006/relationships/oleObject" Target="../embeddings/oleObject79.bin"/><Relationship Id="rId3" Type="http://schemas.openxmlformats.org/officeDocument/2006/relationships/oleObject" Target="../embeddings/oleObject68.bin"/><Relationship Id="rId21" Type="http://schemas.openxmlformats.org/officeDocument/2006/relationships/image" Target="../media/image100.emf"/><Relationship Id="rId7" Type="http://schemas.openxmlformats.org/officeDocument/2006/relationships/oleObject" Target="../embeddings/oleObject70.bin"/><Relationship Id="rId12" Type="http://schemas.openxmlformats.org/officeDocument/2006/relationships/image" Target="../media/image96.emf"/><Relationship Id="rId17" Type="http://schemas.openxmlformats.org/officeDocument/2006/relationships/image" Target="../media/image98.emf"/><Relationship Id="rId25" Type="http://schemas.openxmlformats.org/officeDocument/2006/relationships/image" Target="../media/image102.emf"/><Relationship Id="rId2" Type="http://schemas.openxmlformats.org/officeDocument/2006/relationships/notesSlide" Target="../notesSlides/notesSlide9.xml"/><Relationship Id="rId16" Type="http://schemas.openxmlformats.org/officeDocument/2006/relationships/oleObject" Target="../embeddings/oleObject74.bin"/><Relationship Id="rId20" Type="http://schemas.openxmlformats.org/officeDocument/2006/relationships/oleObject" Target="../embeddings/oleObject76.bin"/><Relationship Id="rId29" Type="http://schemas.openxmlformats.org/officeDocument/2006/relationships/image" Target="../media/image104.emf"/><Relationship Id="rId1" Type="http://schemas.openxmlformats.org/officeDocument/2006/relationships/slideLayout" Target="../slideLayouts/slideLayout7.xml"/><Relationship Id="rId6" Type="http://schemas.openxmlformats.org/officeDocument/2006/relationships/image" Target="../media/image93.emf"/><Relationship Id="rId11" Type="http://schemas.openxmlformats.org/officeDocument/2006/relationships/oleObject" Target="../embeddings/oleObject72.bin"/><Relationship Id="rId24" Type="http://schemas.openxmlformats.org/officeDocument/2006/relationships/oleObject" Target="../embeddings/oleObject78.bin"/><Relationship Id="rId5" Type="http://schemas.openxmlformats.org/officeDocument/2006/relationships/oleObject" Target="../embeddings/oleObject69.bin"/><Relationship Id="rId15" Type="http://schemas.openxmlformats.org/officeDocument/2006/relationships/image" Target="../media/image32.png"/><Relationship Id="rId23" Type="http://schemas.openxmlformats.org/officeDocument/2006/relationships/image" Target="../media/image101.emf"/><Relationship Id="rId28" Type="http://schemas.openxmlformats.org/officeDocument/2006/relationships/oleObject" Target="../embeddings/oleObject80.bin"/><Relationship Id="rId10" Type="http://schemas.openxmlformats.org/officeDocument/2006/relationships/image" Target="../media/image95.emf"/><Relationship Id="rId19" Type="http://schemas.openxmlformats.org/officeDocument/2006/relationships/image" Target="../media/image99.emf"/><Relationship Id="rId4" Type="http://schemas.openxmlformats.org/officeDocument/2006/relationships/image" Target="../media/image92.emf"/><Relationship Id="rId9" Type="http://schemas.openxmlformats.org/officeDocument/2006/relationships/oleObject" Target="../embeddings/oleObject71.bin"/><Relationship Id="rId14" Type="http://schemas.openxmlformats.org/officeDocument/2006/relationships/image" Target="../media/image97.emf"/><Relationship Id="rId22" Type="http://schemas.openxmlformats.org/officeDocument/2006/relationships/oleObject" Target="../embeddings/oleObject77.bin"/><Relationship Id="rId27" Type="http://schemas.openxmlformats.org/officeDocument/2006/relationships/image" Target="../media/image103.emf"/></Relationships>
</file>

<file path=ppt/slides/_rels/slide35.x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7.wmf"/><Relationship Id="rId2" Type="http://schemas.openxmlformats.org/officeDocument/2006/relationships/oleObject" Target="../embeddings/oleObject81.bin"/><Relationship Id="rId1" Type="http://schemas.openxmlformats.org/officeDocument/2006/relationships/slideLayout" Target="../slideLayouts/slideLayout7.xml"/><Relationship Id="rId6" Type="http://schemas.openxmlformats.org/officeDocument/2006/relationships/oleObject" Target="../embeddings/oleObject83.bin"/><Relationship Id="rId5" Type="http://schemas.openxmlformats.org/officeDocument/2006/relationships/image" Target="../media/image106.wmf"/><Relationship Id="rId4" Type="http://schemas.openxmlformats.org/officeDocument/2006/relationships/oleObject" Target="../embeddings/oleObject82.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113.emf"/><Relationship Id="rId3" Type="http://schemas.openxmlformats.org/officeDocument/2006/relationships/image" Target="../media/image108.emf"/><Relationship Id="rId7" Type="http://schemas.openxmlformats.org/officeDocument/2006/relationships/image" Target="../media/image110.emf"/><Relationship Id="rId12" Type="http://schemas.openxmlformats.org/officeDocument/2006/relationships/oleObject" Target="../embeddings/oleObject89.bin"/><Relationship Id="rId17" Type="http://schemas.openxmlformats.org/officeDocument/2006/relationships/image" Target="../media/image115.emf"/><Relationship Id="rId2" Type="http://schemas.openxmlformats.org/officeDocument/2006/relationships/oleObject" Target="../embeddings/oleObject84.bin"/><Relationship Id="rId16" Type="http://schemas.openxmlformats.org/officeDocument/2006/relationships/oleObject" Target="../embeddings/oleObject91.bin"/><Relationship Id="rId1" Type="http://schemas.openxmlformats.org/officeDocument/2006/relationships/slideLayout" Target="../slideLayouts/slideLayout7.xml"/><Relationship Id="rId6" Type="http://schemas.openxmlformats.org/officeDocument/2006/relationships/oleObject" Target="../embeddings/oleObject86.bin"/><Relationship Id="rId11" Type="http://schemas.openxmlformats.org/officeDocument/2006/relationships/image" Target="../media/image112.emf"/><Relationship Id="rId5" Type="http://schemas.openxmlformats.org/officeDocument/2006/relationships/image" Target="../media/image109.emf"/><Relationship Id="rId15" Type="http://schemas.openxmlformats.org/officeDocument/2006/relationships/image" Target="../media/image114.e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111.emf"/><Relationship Id="rId14" Type="http://schemas.openxmlformats.org/officeDocument/2006/relationships/oleObject" Target="../embeddings/oleObject90.bin"/></Relationships>
</file>

<file path=ppt/slides/_rels/slide37.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oleObject" Target="../embeddings/oleObject97.bin"/><Relationship Id="rId18" Type="http://schemas.openxmlformats.org/officeDocument/2006/relationships/image" Target="../media/image123.wmf"/><Relationship Id="rId3" Type="http://schemas.openxmlformats.org/officeDocument/2006/relationships/oleObject" Target="../embeddings/oleObject92.bin"/><Relationship Id="rId7" Type="http://schemas.openxmlformats.org/officeDocument/2006/relationships/oleObject" Target="../embeddings/oleObject94.bin"/><Relationship Id="rId12" Type="http://schemas.openxmlformats.org/officeDocument/2006/relationships/image" Target="../media/image120.wmf"/><Relationship Id="rId17" Type="http://schemas.openxmlformats.org/officeDocument/2006/relationships/oleObject" Target="../embeddings/oleObject99.bin"/><Relationship Id="rId2" Type="http://schemas.openxmlformats.org/officeDocument/2006/relationships/notesSlide" Target="../notesSlides/notesSlide10.xml"/><Relationship Id="rId16" Type="http://schemas.openxmlformats.org/officeDocument/2006/relationships/image" Target="../media/image122.wmf"/><Relationship Id="rId20" Type="http://schemas.openxmlformats.org/officeDocument/2006/relationships/image" Target="../media/image124.wmf"/><Relationship Id="rId1" Type="http://schemas.openxmlformats.org/officeDocument/2006/relationships/slideLayout" Target="../slideLayouts/slideLayout7.xml"/><Relationship Id="rId6" Type="http://schemas.openxmlformats.org/officeDocument/2006/relationships/image" Target="../media/image117.wmf"/><Relationship Id="rId11" Type="http://schemas.openxmlformats.org/officeDocument/2006/relationships/oleObject" Target="../embeddings/oleObject96.bin"/><Relationship Id="rId5" Type="http://schemas.openxmlformats.org/officeDocument/2006/relationships/oleObject" Target="../embeddings/oleObject93.bin"/><Relationship Id="rId15" Type="http://schemas.openxmlformats.org/officeDocument/2006/relationships/oleObject" Target="../embeddings/oleObject98.bin"/><Relationship Id="rId10" Type="http://schemas.openxmlformats.org/officeDocument/2006/relationships/image" Target="../media/image119.wmf"/><Relationship Id="rId19" Type="http://schemas.openxmlformats.org/officeDocument/2006/relationships/oleObject" Target="../embeddings/oleObject100.bin"/><Relationship Id="rId4" Type="http://schemas.openxmlformats.org/officeDocument/2006/relationships/image" Target="../media/image116.wmf"/><Relationship Id="rId9" Type="http://schemas.openxmlformats.org/officeDocument/2006/relationships/oleObject" Target="../embeddings/oleObject95.bin"/><Relationship Id="rId14" Type="http://schemas.openxmlformats.org/officeDocument/2006/relationships/image" Target="../media/image121.wmf"/></Relationships>
</file>

<file path=ppt/slides/_rels/slide38.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oleObject" Target="../embeddings/oleObject106.bin"/><Relationship Id="rId18" Type="http://schemas.openxmlformats.org/officeDocument/2006/relationships/image" Target="../media/image132.emf"/><Relationship Id="rId26" Type="http://schemas.openxmlformats.org/officeDocument/2006/relationships/image" Target="../media/image136.emf"/><Relationship Id="rId3" Type="http://schemas.openxmlformats.org/officeDocument/2006/relationships/oleObject" Target="../embeddings/oleObject101.bin"/><Relationship Id="rId21" Type="http://schemas.openxmlformats.org/officeDocument/2006/relationships/oleObject" Target="../embeddings/oleObject110.bin"/><Relationship Id="rId7" Type="http://schemas.openxmlformats.org/officeDocument/2006/relationships/oleObject" Target="../embeddings/oleObject103.bin"/><Relationship Id="rId12" Type="http://schemas.openxmlformats.org/officeDocument/2006/relationships/image" Target="../media/image129.emf"/><Relationship Id="rId17" Type="http://schemas.openxmlformats.org/officeDocument/2006/relationships/oleObject" Target="../embeddings/oleObject108.bin"/><Relationship Id="rId25" Type="http://schemas.openxmlformats.org/officeDocument/2006/relationships/oleObject" Target="../embeddings/oleObject112.bin"/><Relationship Id="rId2" Type="http://schemas.openxmlformats.org/officeDocument/2006/relationships/notesSlide" Target="../notesSlides/notesSlide11.xml"/><Relationship Id="rId16" Type="http://schemas.openxmlformats.org/officeDocument/2006/relationships/image" Target="../media/image131.emf"/><Relationship Id="rId20" Type="http://schemas.openxmlformats.org/officeDocument/2006/relationships/image" Target="../media/image133.emf"/><Relationship Id="rId29" Type="http://schemas.openxmlformats.org/officeDocument/2006/relationships/oleObject" Target="../embeddings/oleObject114.bin"/><Relationship Id="rId1" Type="http://schemas.openxmlformats.org/officeDocument/2006/relationships/slideLayout" Target="../slideLayouts/slideLayout7.xml"/><Relationship Id="rId6" Type="http://schemas.openxmlformats.org/officeDocument/2006/relationships/image" Target="../media/image126.emf"/><Relationship Id="rId11" Type="http://schemas.openxmlformats.org/officeDocument/2006/relationships/oleObject" Target="../embeddings/oleObject105.bin"/><Relationship Id="rId24" Type="http://schemas.openxmlformats.org/officeDocument/2006/relationships/image" Target="../media/image135.emf"/><Relationship Id="rId5" Type="http://schemas.openxmlformats.org/officeDocument/2006/relationships/oleObject" Target="../embeddings/oleObject102.bin"/><Relationship Id="rId15" Type="http://schemas.openxmlformats.org/officeDocument/2006/relationships/oleObject" Target="../embeddings/oleObject107.bin"/><Relationship Id="rId23" Type="http://schemas.openxmlformats.org/officeDocument/2006/relationships/oleObject" Target="../embeddings/oleObject111.bin"/><Relationship Id="rId28" Type="http://schemas.openxmlformats.org/officeDocument/2006/relationships/image" Target="../media/image137.emf"/><Relationship Id="rId10" Type="http://schemas.openxmlformats.org/officeDocument/2006/relationships/image" Target="../media/image128.emf"/><Relationship Id="rId19" Type="http://schemas.openxmlformats.org/officeDocument/2006/relationships/oleObject" Target="../embeddings/oleObject109.bin"/><Relationship Id="rId4" Type="http://schemas.openxmlformats.org/officeDocument/2006/relationships/image" Target="../media/image125.emf"/><Relationship Id="rId9" Type="http://schemas.openxmlformats.org/officeDocument/2006/relationships/oleObject" Target="../embeddings/oleObject104.bin"/><Relationship Id="rId14" Type="http://schemas.openxmlformats.org/officeDocument/2006/relationships/image" Target="../media/image130.emf"/><Relationship Id="rId22" Type="http://schemas.openxmlformats.org/officeDocument/2006/relationships/image" Target="../media/image134.emf"/><Relationship Id="rId27" Type="http://schemas.openxmlformats.org/officeDocument/2006/relationships/oleObject" Target="../embeddings/oleObject113.bin"/><Relationship Id="rId30" Type="http://schemas.openxmlformats.org/officeDocument/2006/relationships/image" Target="../media/image138.wmf"/></Relationships>
</file>

<file path=ppt/slides/_rels/slide39.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slideLayout" Target="../slideLayouts/slideLayout7.xml"/><Relationship Id="rId3" Type="http://schemas.openxmlformats.org/officeDocument/2006/relationships/tags" Target="../tags/tag22.xml"/><Relationship Id="rId21" Type="http://schemas.openxmlformats.org/officeDocument/2006/relationships/image" Target="../media/image87.png"/><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tags" Target="../tags/tag36.xml"/><Relationship Id="rId2" Type="http://schemas.openxmlformats.org/officeDocument/2006/relationships/tags" Target="../tags/tag21.xml"/><Relationship Id="rId16" Type="http://schemas.openxmlformats.org/officeDocument/2006/relationships/tags" Target="../tags/tag35.xml"/><Relationship Id="rId20" Type="http://schemas.openxmlformats.org/officeDocument/2006/relationships/image" Target="../media/image139.wmf"/><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19" Type="http://schemas.openxmlformats.org/officeDocument/2006/relationships/oleObject" Target="../embeddings/oleObject115.bin"/><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image" Target="../media/image140.wmf"/><Relationship Id="rId26" Type="http://schemas.openxmlformats.org/officeDocument/2006/relationships/image" Target="../media/image87.png"/><Relationship Id="rId3" Type="http://schemas.openxmlformats.org/officeDocument/2006/relationships/tags" Target="../tags/tag39.xml"/><Relationship Id="rId21" Type="http://schemas.openxmlformats.org/officeDocument/2006/relationships/oleObject" Target="../embeddings/oleObject118.bin"/><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oleObject" Target="../embeddings/oleObject116.bin"/><Relationship Id="rId25" Type="http://schemas.openxmlformats.org/officeDocument/2006/relationships/image" Target="../media/image143.wmf"/><Relationship Id="rId2" Type="http://schemas.openxmlformats.org/officeDocument/2006/relationships/tags" Target="../tags/tag38.xml"/><Relationship Id="rId16" Type="http://schemas.openxmlformats.org/officeDocument/2006/relationships/slideLayout" Target="../slideLayouts/slideLayout7.xml"/><Relationship Id="rId20" Type="http://schemas.openxmlformats.org/officeDocument/2006/relationships/image" Target="../media/image141.wmf"/><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oleObject" Target="../embeddings/oleObject120.bin"/><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oleObject" Target="../embeddings/oleObject119.bin"/><Relationship Id="rId10" Type="http://schemas.openxmlformats.org/officeDocument/2006/relationships/tags" Target="../tags/tag46.xml"/><Relationship Id="rId19" Type="http://schemas.openxmlformats.org/officeDocument/2006/relationships/oleObject" Target="../embeddings/oleObject117.bin"/><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image" Target="../media/image142.w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149.wmf"/><Relationship Id="rId3" Type="http://schemas.openxmlformats.org/officeDocument/2006/relationships/image" Target="../media/image144.wmf"/><Relationship Id="rId7" Type="http://schemas.openxmlformats.org/officeDocument/2006/relationships/image" Target="../media/image146.wmf"/><Relationship Id="rId12" Type="http://schemas.openxmlformats.org/officeDocument/2006/relationships/oleObject" Target="../embeddings/oleObject126.bin"/><Relationship Id="rId17" Type="http://schemas.openxmlformats.org/officeDocument/2006/relationships/image" Target="../media/image151.wmf"/><Relationship Id="rId2" Type="http://schemas.openxmlformats.org/officeDocument/2006/relationships/oleObject" Target="../embeddings/oleObject121.bin"/><Relationship Id="rId16" Type="http://schemas.openxmlformats.org/officeDocument/2006/relationships/oleObject" Target="../embeddings/oleObject128.bin"/><Relationship Id="rId1" Type="http://schemas.openxmlformats.org/officeDocument/2006/relationships/slideLayout" Target="../slideLayouts/slideLayout6.xml"/><Relationship Id="rId6" Type="http://schemas.openxmlformats.org/officeDocument/2006/relationships/oleObject" Target="../embeddings/oleObject123.bin"/><Relationship Id="rId11" Type="http://schemas.openxmlformats.org/officeDocument/2006/relationships/image" Target="../media/image148.wmf"/><Relationship Id="rId5" Type="http://schemas.openxmlformats.org/officeDocument/2006/relationships/image" Target="../media/image145.wmf"/><Relationship Id="rId15" Type="http://schemas.openxmlformats.org/officeDocument/2006/relationships/image" Target="../media/image150.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47.wmf"/><Relationship Id="rId14" Type="http://schemas.openxmlformats.org/officeDocument/2006/relationships/oleObject" Target="../embeddings/oleObject127.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31.bin"/><Relationship Id="rId13" Type="http://schemas.openxmlformats.org/officeDocument/2006/relationships/image" Target="../media/image157.wmf"/><Relationship Id="rId3" Type="http://schemas.openxmlformats.org/officeDocument/2006/relationships/image" Target="../media/image152.jpeg"/><Relationship Id="rId7" Type="http://schemas.openxmlformats.org/officeDocument/2006/relationships/image" Target="../media/image154.wmf"/><Relationship Id="rId12" Type="http://schemas.openxmlformats.org/officeDocument/2006/relationships/oleObject" Target="../embeddings/oleObject133.bin"/><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oleObject" Target="../embeddings/oleObject130.bin"/><Relationship Id="rId11" Type="http://schemas.openxmlformats.org/officeDocument/2006/relationships/image" Target="../media/image156.wmf"/><Relationship Id="rId5" Type="http://schemas.openxmlformats.org/officeDocument/2006/relationships/image" Target="../media/image153.wmf"/><Relationship Id="rId15" Type="http://schemas.openxmlformats.org/officeDocument/2006/relationships/image" Target="../media/image145.wmf"/><Relationship Id="rId10" Type="http://schemas.openxmlformats.org/officeDocument/2006/relationships/oleObject" Target="../embeddings/oleObject132.bin"/><Relationship Id="rId4" Type="http://schemas.openxmlformats.org/officeDocument/2006/relationships/oleObject" Target="../embeddings/oleObject129.bin"/><Relationship Id="rId9" Type="http://schemas.openxmlformats.org/officeDocument/2006/relationships/image" Target="../media/image155.wmf"/><Relationship Id="rId14" Type="http://schemas.openxmlformats.org/officeDocument/2006/relationships/oleObject" Target="../embeddings/oleObject134.bin"/></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522288" y="1563688"/>
            <a:ext cx="8066087" cy="865187"/>
          </a:xfrm>
          <a:prstGeom prst="rect">
            <a:avLst/>
          </a:prstGeom>
          <a:noFill/>
          <a:ln w="9525">
            <a:noFill/>
            <a:miter lim="800000"/>
          </a:ln>
          <a:effectLst/>
        </p:spPr>
        <p:txBody>
          <a:bodyPr lIns="83486" tIns="41742" rIns="83486" bIns="41742" anchor="ctr"/>
          <a:lstStyle/>
          <a:p>
            <a:pPr algn="ctr" eaLnBrk="1" hangingPunct="1">
              <a:defRPr/>
            </a:pPr>
            <a:r>
              <a:rPr kumimoji="0" lang="zh-CN" altLang="en-US" sz="4400" b="0" dirty="0">
                <a:solidFill>
                  <a:srgbClr val="C0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概率论与数理统计</a:t>
            </a:r>
          </a:p>
        </p:txBody>
      </p:sp>
      <p:sp>
        <p:nvSpPr>
          <p:cNvPr id="2" name="Rectangle 3"/>
          <p:cNvSpPr>
            <a:spLocks noChangeArrowheads="1"/>
          </p:cNvSpPr>
          <p:nvPr/>
        </p:nvSpPr>
        <p:spPr bwMode="auto">
          <a:xfrm>
            <a:off x="1927225" y="4203700"/>
            <a:ext cx="4120515"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3486" tIns="41742" rIns="83486" bIns="41742"/>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ctr" eaLnBrk="1" hangingPunct="1">
              <a:buFont typeface="Symbol" panose="05050102010706020507" pitchFamily="18" charset="2"/>
              <a:buNone/>
            </a:pPr>
            <a:r>
              <a:rPr kumimoji="0" lang="zh-CN" altLang="en-US" dirty="0">
                <a:latin typeface="黑体" panose="02010609060101010101" pitchFamily="2" charset="-122"/>
                <a:ea typeface="黑体" panose="02010609060101010101" pitchFamily="2" charset="-122"/>
              </a:rPr>
              <a:t>教师：陈莉</a:t>
            </a:r>
          </a:p>
          <a:p>
            <a:pPr algn="ctr" eaLnBrk="1" hangingPunct="1">
              <a:buFont typeface="Symbol" panose="05050102010706020507" pitchFamily="18" charset="2"/>
              <a:buNone/>
            </a:pPr>
            <a:r>
              <a:rPr kumimoji="0" lang="zh-CN" altLang="en-US" dirty="0">
                <a:latin typeface="黑体" panose="02010609060101010101" pitchFamily="2" charset="-122"/>
                <a:ea typeface="黑体" panose="02010609060101010101" pitchFamily="2" charset="-122"/>
              </a:rPr>
              <a:t>       电话：</a:t>
            </a:r>
            <a:r>
              <a:rPr kumimoji="0" lang="en-US" altLang="zh-CN" dirty="0">
                <a:latin typeface="黑体" panose="02010609060101010101" pitchFamily="2" charset="-122"/>
                <a:ea typeface="黑体" panose="02010609060101010101" pitchFamily="2" charset="-122"/>
              </a:rPr>
              <a:t>13952119640</a:t>
            </a:r>
          </a:p>
        </p:txBody>
      </p:sp>
      <p:sp>
        <p:nvSpPr>
          <p:cNvPr id="3" name="Text Box 4"/>
          <p:cNvSpPr txBox="1">
            <a:spLocks noChangeArrowheads="1"/>
          </p:cNvSpPr>
          <p:nvPr/>
        </p:nvSpPr>
        <p:spPr bwMode="auto">
          <a:xfrm>
            <a:off x="2406261" y="5195888"/>
            <a:ext cx="4227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ctr" eaLnBrk="1" hangingPunct="1">
              <a:lnSpc>
                <a:spcPct val="90000"/>
              </a:lnSpc>
              <a:buClrTx/>
              <a:buFontTx/>
              <a:buNone/>
            </a:pPr>
            <a:r>
              <a:rPr lang="zh-CN" altLang="en-US" sz="2000" dirty="0">
                <a:solidFill>
                  <a:srgbClr val="000000"/>
                </a:solidFill>
                <a:latin typeface="黑体" panose="02010609060101010101" pitchFamily="2" charset="-122"/>
                <a:ea typeface="黑体" panose="02010609060101010101" pitchFamily="2" charset="-122"/>
              </a:rPr>
              <a:t>中国矿业大学数学学院</a:t>
            </a:r>
            <a:endParaRPr lang="zh-CN" altLang="en-US" sz="2000" dirty="0">
              <a:solidFill>
                <a:srgbClr val="000000"/>
              </a:solidFill>
              <a:ea typeface="黑体" panose="0201060906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468630" y="1530350"/>
            <a:ext cx="8675370" cy="1630045"/>
          </a:xfrm>
          <a:prstGeom prst="rect">
            <a:avLst/>
          </a:prstGeom>
          <a:noFill/>
          <a:ln w="9525">
            <a:noFill/>
          </a:ln>
        </p:spPr>
        <p:txBody>
          <a:bodyPr wrap="square">
            <a:spAutoFit/>
          </a:bodyPr>
          <a:lstStyle/>
          <a:p>
            <a:pPr>
              <a:lnSpc>
                <a:spcPts val="4000"/>
              </a:lnSpc>
            </a:pPr>
            <a:r>
              <a:rPr lang="zh-CN" altLang="en-US" sz="2400" b="1" dirty="0">
                <a:solidFill>
                  <a:srgbClr val="000000"/>
                </a:solidFill>
                <a:latin typeface="Times New Roman" panose="02020603050405020304" pitchFamily="18" charset="0"/>
                <a:ea typeface="华文细黑" panose="02010600040101010101" pitchFamily="2" charset="-122"/>
              </a:rPr>
              <a:t>    为了某疾病普查，对大规模人群</a:t>
            </a:r>
            <a:r>
              <a:rPr lang="en-US" altLang="zh-CN" sz="2400" b="1" dirty="0">
                <a:solidFill>
                  <a:srgbClr val="000000"/>
                </a:solidFill>
                <a:latin typeface="Times New Roman" panose="02020603050405020304" pitchFamily="18" charset="0"/>
                <a:ea typeface="华文细黑" panose="02010600040101010101" pitchFamily="2" charset="-122"/>
              </a:rPr>
              <a:t>(</a:t>
            </a:r>
            <a:r>
              <a:rPr lang="en-US" altLang="zh-CN" sz="2400" b="1" i="1" dirty="0">
                <a:solidFill>
                  <a:srgbClr val="000000"/>
                </a:solidFill>
                <a:latin typeface="Times New Roman" panose="02020603050405020304" pitchFamily="18" charset="0"/>
                <a:ea typeface="华文细黑" panose="02010600040101010101" pitchFamily="2" charset="-122"/>
              </a:rPr>
              <a:t>N</a:t>
            </a:r>
            <a:r>
              <a:rPr lang="zh-CN" altLang="en-US" sz="2400" b="1" dirty="0">
                <a:solidFill>
                  <a:srgbClr val="000000"/>
                </a:solidFill>
                <a:latin typeface="Times New Roman" panose="02020603050405020304" pitchFamily="18" charset="0"/>
                <a:ea typeface="华文细黑" panose="02010600040101010101" pitchFamily="2" charset="-122"/>
              </a:rPr>
              <a:t>个人</a:t>
            </a:r>
            <a:r>
              <a:rPr lang="en-US" altLang="zh-CN" sz="2400" b="1" dirty="0">
                <a:solidFill>
                  <a:srgbClr val="000000"/>
                </a:solidFill>
                <a:latin typeface="Times New Roman" panose="02020603050405020304" pitchFamily="18" charset="0"/>
                <a:ea typeface="华文细黑" panose="02010600040101010101" pitchFamily="2" charset="-122"/>
              </a:rPr>
              <a:t>)</a:t>
            </a:r>
            <a:r>
              <a:rPr lang="zh-CN" altLang="en-US" sz="2400" b="1" dirty="0">
                <a:solidFill>
                  <a:srgbClr val="000000"/>
                </a:solidFill>
                <a:latin typeface="Times New Roman" panose="02020603050405020304" pitchFamily="18" charset="0"/>
                <a:ea typeface="华文细黑" panose="02010600040101010101" pitchFamily="2" charset="-122"/>
              </a:rPr>
              <a:t> 进行采血化验，</a:t>
            </a:r>
            <a:endParaRPr lang="en-US" altLang="zh-CN" sz="2400" b="1" dirty="0">
              <a:solidFill>
                <a:srgbClr val="000000"/>
              </a:solidFill>
              <a:latin typeface="Times New Roman" panose="02020603050405020304" pitchFamily="18" charset="0"/>
              <a:ea typeface="华文细黑" panose="02010600040101010101" pitchFamily="2" charset="-122"/>
            </a:endParaRPr>
          </a:p>
          <a:p>
            <a:pPr>
              <a:lnSpc>
                <a:spcPts val="4000"/>
              </a:lnSpc>
            </a:pPr>
            <a:r>
              <a:rPr lang="zh-CN" altLang="en-US" sz="2400" b="1" dirty="0">
                <a:solidFill>
                  <a:srgbClr val="000000"/>
                </a:solidFill>
                <a:latin typeface="Times New Roman" panose="02020603050405020304" pitchFamily="18" charset="0"/>
                <a:ea typeface="华文细黑" panose="02010600040101010101" pitchFamily="2" charset="-122"/>
              </a:rPr>
              <a:t>假设每人化验呈阳性的概率为 </a:t>
            </a:r>
            <a:r>
              <a:rPr lang="en-US" altLang="zh-CN" sz="2400" b="1" i="1" dirty="0">
                <a:solidFill>
                  <a:srgbClr val="000000"/>
                </a:solidFill>
                <a:latin typeface="Times New Roman" panose="02020603050405020304" pitchFamily="18" charset="0"/>
                <a:ea typeface="华文细黑" panose="02010600040101010101" pitchFamily="2" charset="-122"/>
              </a:rPr>
              <a:t>p</a:t>
            </a:r>
            <a:r>
              <a:rPr lang="zh-CN" altLang="en-US" sz="2400" b="1" dirty="0">
                <a:solidFill>
                  <a:srgbClr val="000000"/>
                </a:solidFill>
                <a:latin typeface="Times New Roman" panose="02020603050405020304" pitchFamily="18" charset="0"/>
                <a:ea typeface="华文细黑" panose="02010600040101010101" pitchFamily="2" charset="-122"/>
              </a:rPr>
              <a:t>，且各人的化验结果相互</a:t>
            </a:r>
            <a:endParaRPr lang="en-US" altLang="zh-CN" sz="2400" b="1" dirty="0">
              <a:solidFill>
                <a:srgbClr val="000000"/>
              </a:solidFill>
              <a:latin typeface="Times New Roman" panose="02020603050405020304" pitchFamily="18" charset="0"/>
              <a:ea typeface="华文细黑" panose="02010600040101010101" pitchFamily="2" charset="-122"/>
            </a:endParaRPr>
          </a:p>
          <a:p>
            <a:pPr>
              <a:lnSpc>
                <a:spcPts val="4000"/>
              </a:lnSpc>
            </a:pPr>
            <a:r>
              <a:rPr lang="zh-CN" altLang="en-US" sz="2400" b="1" dirty="0">
                <a:solidFill>
                  <a:srgbClr val="000000"/>
                </a:solidFill>
                <a:latin typeface="Times New Roman" panose="02020603050405020304" pitchFamily="18" charset="0"/>
                <a:ea typeface="华文细黑" panose="02010600040101010101" pitchFamily="2" charset="-122"/>
              </a:rPr>
              <a:t>独立。有两种方法：</a:t>
            </a:r>
          </a:p>
        </p:txBody>
      </p:sp>
      <p:sp>
        <p:nvSpPr>
          <p:cNvPr id="118787" name="Rectangle 2"/>
          <p:cNvSpPr/>
          <p:nvPr/>
        </p:nvSpPr>
        <p:spPr>
          <a:xfrm>
            <a:off x="566733" y="883443"/>
            <a:ext cx="2216150" cy="460375"/>
          </a:xfrm>
          <a:prstGeom prst="rect">
            <a:avLst/>
          </a:prstGeom>
          <a:noFill/>
          <a:ln w="9525">
            <a:noFill/>
          </a:ln>
        </p:spPr>
        <p:txBody>
          <a:bodyPr>
            <a:spAutoFit/>
          </a:bodyPr>
          <a:lstStyle/>
          <a:p>
            <a:pPr eaLnBrk="0" hangingPunct="0"/>
            <a:r>
              <a:rPr lang="zh-CN" altLang="en-US" sz="2400" b="1" dirty="0">
                <a:solidFill>
                  <a:srgbClr val="3333FF"/>
                </a:solidFill>
                <a:latin typeface="Times New Roman" panose="02020603050405020304" pitchFamily="18" charset="0"/>
                <a:ea typeface="华文细黑" panose="02010600040101010101" pitchFamily="2" charset="-122"/>
              </a:rPr>
              <a:t>（检验问题）</a:t>
            </a:r>
            <a:endParaRPr lang="en-US" altLang="zh-CN" sz="2400" b="1" dirty="0">
              <a:solidFill>
                <a:srgbClr val="3333FF"/>
              </a:solidFill>
              <a:latin typeface="Times New Roman" panose="02020603050405020304" pitchFamily="18" charset="0"/>
              <a:ea typeface="华文细黑" panose="02010600040101010101" pitchFamily="2" charset="-122"/>
            </a:endParaRPr>
          </a:p>
        </p:txBody>
      </p:sp>
      <p:sp>
        <p:nvSpPr>
          <p:cNvPr id="118791" name="Rectangle 4"/>
          <p:cNvSpPr/>
          <p:nvPr/>
        </p:nvSpPr>
        <p:spPr>
          <a:xfrm>
            <a:off x="493713" y="896938"/>
            <a:ext cx="1285875" cy="433387"/>
          </a:xfrm>
          <a:prstGeom prst="rect">
            <a:avLst/>
          </a:prstGeom>
          <a:noFill/>
          <a:ln w="9525">
            <a:noFill/>
          </a:ln>
        </p:spPr>
        <p:txBody>
          <a:bodyPr anchor="ctr"/>
          <a:lstStyle/>
          <a:p>
            <a:r>
              <a:rPr lang="zh-CN" altLang="en-US" sz="2400" b="1" dirty="0">
                <a:solidFill>
                  <a:srgbClr val="0000FF"/>
                </a:solidFill>
                <a:latin typeface="Times New Roman" panose="02020603050405020304" pitchFamily="18" charset="0"/>
                <a:ea typeface="华文细黑" panose="02010600040101010101" pitchFamily="2" charset="-122"/>
              </a:rPr>
              <a:t>  </a:t>
            </a:r>
          </a:p>
        </p:txBody>
      </p:sp>
      <p:sp>
        <p:nvSpPr>
          <p:cNvPr id="12" name="TextBox 11"/>
          <p:cNvSpPr txBox="1"/>
          <p:nvPr/>
        </p:nvSpPr>
        <p:spPr>
          <a:xfrm>
            <a:off x="485775" y="3145473"/>
            <a:ext cx="8428355" cy="1630045"/>
          </a:xfrm>
          <a:prstGeom prst="rect">
            <a:avLst/>
          </a:prstGeom>
          <a:noFill/>
          <a:ln w="9525">
            <a:noFill/>
          </a:ln>
        </p:spPr>
        <p:txBody>
          <a:bodyPr wrap="none">
            <a:spAutoFit/>
          </a:bodyPr>
          <a:lstStyle/>
          <a:p>
            <a:pPr>
              <a:lnSpc>
                <a:spcPts val="4000"/>
              </a:lnSpc>
            </a:pPr>
            <a:r>
              <a:rPr lang="zh-CN" altLang="en-US" sz="2400" b="1" dirty="0">
                <a:solidFill>
                  <a:srgbClr val="0000FF"/>
                </a:solidFill>
                <a:latin typeface="Times New Roman" panose="02020603050405020304" pitchFamily="18" charset="0"/>
                <a:ea typeface="华文细黑" panose="02010600040101010101" pitchFamily="2" charset="-122"/>
              </a:rPr>
              <a:t>    方法</a:t>
            </a:r>
            <a:r>
              <a:rPr lang="en-US" altLang="zh-CN" sz="2400" b="1" dirty="0">
                <a:solidFill>
                  <a:srgbClr val="0000FF"/>
                </a:solidFill>
                <a:latin typeface="Times New Roman" panose="02020603050405020304" pitchFamily="18" charset="0"/>
                <a:ea typeface="华文细黑" panose="02010600040101010101" pitchFamily="2" charset="-122"/>
              </a:rPr>
              <a:t>1</a:t>
            </a:r>
            <a:r>
              <a:rPr lang="zh-CN" altLang="en-US" sz="2400" b="1" dirty="0">
                <a:solidFill>
                  <a:srgbClr val="0000FF"/>
                </a:solidFill>
                <a:latin typeface="Times New Roman" panose="02020603050405020304" pitchFamily="18" charset="0"/>
                <a:ea typeface="华文细黑" panose="02010600040101010101" pitchFamily="2" charset="-122"/>
              </a:rPr>
              <a:t>：</a:t>
            </a:r>
            <a:r>
              <a:rPr lang="zh-CN" altLang="en-US" sz="2400" b="1" dirty="0">
                <a:solidFill>
                  <a:srgbClr val="000000"/>
                </a:solidFill>
                <a:latin typeface="Times New Roman" panose="02020603050405020304" pitchFamily="18" charset="0"/>
                <a:ea typeface="华文细黑" panose="02010600040101010101" pitchFamily="2" charset="-122"/>
              </a:rPr>
              <a:t>逐人采血化验，需</a:t>
            </a:r>
            <a:r>
              <a:rPr lang="en-US" altLang="zh-CN" sz="2400" b="1" i="1" dirty="0">
                <a:solidFill>
                  <a:srgbClr val="000000"/>
                </a:solidFill>
                <a:latin typeface="Times New Roman" panose="02020603050405020304" pitchFamily="18" charset="0"/>
                <a:ea typeface="华文细黑" panose="02010600040101010101" pitchFamily="2" charset="-122"/>
              </a:rPr>
              <a:t>N</a:t>
            </a:r>
            <a:r>
              <a:rPr lang="zh-CN" altLang="en-US" sz="2400" b="1" dirty="0">
                <a:solidFill>
                  <a:srgbClr val="000000"/>
                </a:solidFill>
                <a:latin typeface="Times New Roman" panose="02020603050405020304" pitchFamily="18" charset="0"/>
                <a:ea typeface="华文细黑" panose="02010600040101010101" pitchFamily="2" charset="-122"/>
              </a:rPr>
              <a:t>次；</a:t>
            </a:r>
            <a:endParaRPr lang="en-US" altLang="zh-CN" sz="2400" b="1" dirty="0">
              <a:solidFill>
                <a:srgbClr val="000000"/>
              </a:solidFill>
              <a:latin typeface="Times New Roman" panose="02020603050405020304" pitchFamily="18" charset="0"/>
              <a:ea typeface="华文细黑" panose="02010600040101010101" pitchFamily="2" charset="-122"/>
            </a:endParaRPr>
          </a:p>
          <a:p>
            <a:pPr>
              <a:lnSpc>
                <a:spcPts val="4000"/>
              </a:lnSpc>
            </a:pPr>
            <a:r>
              <a:rPr lang="zh-CN" altLang="en-US" sz="2400" b="1" dirty="0">
                <a:solidFill>
                  <a:srgbClr val="0000FF"/>
                </a:solidFill>
                <a:latin typeface="Times New Roman" panose="02020603050405020304" pitchFamily="18" charset="0"/>
                <a:ea typeface="华文细黑" panose="02010600040101010101" pitchFamily="2" charset="-122"/>
              </a:rPr>
              <a:t>    方法</a:t>
            </a:r>
            <a:r>
              <a:rPr lang="en-US" altLang="zh-CN" sz="2400" b="1" dirty="0">
                <a:solidFill>
                  <a:srgbClr val="0000FF"/>
                </a:solidFill>
                <a:latin typeface="Times New Roman" panose="02020603050405020304" pitchFamily="18" charset="0"/>
                <a:ea typeface="华文细黑" panose="02010600040101010101" pitchFamily="2" charset="-122"/>
              </a:rPr>
              <a:t>2</a:t>
            </a:r>
            <a:r>
              <a:rPr lang="zh-CN" altLang="en-US" sz="2400" b="1" dirty="0">
                <a:solidFill>
                  <a:srgbClr val="0000FF"/>
                </a:solidFill>
                <a:latin typeface="Times New Roman" panose="02020603050405020304" pitchFamily="18" charset="0"/>
                <a:ea typeface="华文细黑" panose="02010600040101010101" pitchFamily="2" charset="-122"/>
              </a:rPr>
              <a:t>：</a:t>
            </a:r>
            <a:r>
              <a:rPr lang="en-US" altLang="zh-CN" sz="2400" b="1" i="1" dirty="0">
                <a:solidFill>
                  <a:srgbClr val="000000"/>
                </a:solidFill>
                <a:latin typeface="Times New Roman" panose="02020603050405020304" pitchFamily="18" charset="0"/>
                <a:ea typeface="华文细黑" panose="02010600040101010101" pitchFamily="2" charset="-122"/>
              </a:rPr>
              <a:t>k</a:t>
            </a:r>
            <a:r>
              <a:rPr lang="zh-CN" altLang="en-US" sz="2400" b="1" dirty="0">
                <a:solidFill>
                  <a:srgbClr val="000000"/>
                </a:solidFill>
                <a:latin typeface="Times New Roman" panose="02020603050405020304" pitchFamily="18" charset="0"/>
                <a:ea typeface="华文细黑" panose="02010600040101010101" pitchFamily="2" charset="-122"/>
              </a:rPr>
              <a:t>人一组，将血液混合后化验，当呈现阳性时，再对</a:t>
            </a:r>
            <a:endParaRPr lang="en-US" altLang="zh-CN" sz="2400" b="1" dirty="0">
              <a:solidFill>
                <a:srgbClr val="000000"/>
              </a:solidFill>
              <a:latin typeface="Times New Roman" panose="02020603050405020304" pitchFamily="18" charset="0"/>
              <a:ea typeface="华文细黑" panose="02010600040101010101" pitchFamily="2" charset="-122"/>
            </a:endParaRPr>
          </a:p>
          <a:p>
            <a:pPr>
              <a:lnSpc>
                <a:spcPts val="4000"/>
              </a:lnSpc>
            </a:pPr>
            <a:r>
              <a:rPr lang="en-US" altLang="zh-CN" sz="2400" b="1" dirty="0">
                <a:solidFill>
                  <a:srgbClr val="000000"/>
                </a:solidFill>
                <a:latin typeface="Times New Roman" panose="02020603050405020304" pitchFamily="18" charset="0"/>
                <a:ea typeface="华文细黑" panose="02010600040101010101" pitchFamily="2" charset="-122"/>
              </a:rPr>
              <a:t>                  </a:t>
            </a:r>
            <a:r>
              <a:rPr lang="zh-CN" altLang="en-US" sz="2400" b="1" dirty="0">
                <a:solidFill>
                  <a:srgbClr val="000000"/>
                </a:solidFill>
                <a:latin typeface="Times New Roman" panose="02020603050405020304" pitchFamily="18" charset="0"/>
                <a:ea typeface="华文细黑" panose="02010600040101010101" pitchFamily="2" charset="-122"/>
              </a:rPr>
              <a:t>这</a:t>
            </a:r>
            <a:r>
              <a:rPr lang="en-US" altLang="zh-CN" sz="2400" b="1" i="1" dirty="0">
                <a:solidFill>
                  <a:srgbClr val="000000"/>
                </a:solidFill>
                <a:latin typeface="Times New Roman" panose="02020603050405020304" pitchFamily="18" charset="0"/>
                <a:ea typeface="华文细黑" panose="02010600040101010101" pitchFamily="2" charset="-122"/>
              </a:rPr>
              <a:t>k</a:t>
            </a:r>
            <a:r>
              <a:rPr lang="zh-CN" altLang="en-US" sz="2400" b="1" dirty="0">
                <a:solidFill>
                  <a:srgbClr val="000000"/>
                </a:solidFill>
                <a:latin typeface="Times New Roman" panose="02020603050405020304" pitchFamily="18" charset="0"/>
                <a:ea typeface="华文细黑" panose="02010600040101010101" pitchFamily="2" charset="-122"/>
              </a:rPr>
              <a:t>个人的血液逐一化验。</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468630" y="1530350"/>
            <a:ext cx="8675370" cy="2143125"/>
          </a:xfrm>
          <a:prstGeom prst="rect">
            <a:avLst/>
          </a:prstGeom>
          <a:noFill/>
          <a:ln w="9525">
            <a:noFill/>
          </a:ln>
        </p:spPr>
        <p:txBody>
          <a:bodyPr wrap="square">
            <a:spAutoFit/>
          </a:bodyPr>
          <a:lstStyle/>
          <a:p>
            <a:pPr>
              <a:lnSpc>
                <a:spcPts val="4000"/>
              </a:lnSpc>
            </a:pPr>
            <a:r>
              <a:rPr lang="zh-CN" altLang="en-US" sz="2400" b="1" dirty="0">
                <a:solidFill>
                  <a:schemeClr val="accent2"/>
                </a:solidFill>
                <a:latin typeface="Times New Roman" panose="02020603050405020304" pitchFamily="18" charset="0"/>
                <a:ea typeface="华文细黑" panose="02010600040101010101" pitchFamily="2" charset="-122"/>
              </a:rPr>
              <a:t> </a:t>
            </a:r>
            <a:r>
              <a:rPr lang="en-US" sz="2400" b="1" dirty="0">
                <a:solidFill>
                  <a:schemeClr val="accent2"/>
                </a:solidFill>
                <a:latin typeface="Times New Roman" panose="02020603050405020304" pitchFamily="18" charset="0"/>
                <a:ea typeface="华文细黑" panose="02010600040101010101" pitchFamily="2" charset="-122"/>
              </a:rPr>
              <a:t>“</a:t>
            </a:r>
            <a:r>
              <a:rPr lang="zh-CN" altLang="en-US" sz="2400" b="1" dirty="0">
                <a:solidFill>
                  <a:schemeClr val="accent6">
                    <a:lumMod val="75000"/>
                  </a:schemeClr>
                </a:solidFill>
                <a:latin typeface="Times New Roman" panose="02020603050405020304" pitchFamily="18" charset="0"/>
                <a:ea typeface="华文细黑" panose="02010600040101010101" pitchFamily="2" charset="-122"/>
              </a:rPr>
              <a:t>校长，不好了，有很多男生在学校门口抗议，说今年研究所</a:t>
            </a:r>
          </a:p>
          <a:p>
            <a:pPr>
              <a:lnSpc>
                <a:spcPts val="4000"/>
              </a:lnSpc>
            </a:pPr>
            <a:r>
              <a:rPr lang="zh-CN" altLang="en-US" sz="2400" b="1" dirty="0">
                <a:solidFill>
                  <a:schemeClr val="accent6">
                    <a:lumMod val="75000"/>
                  </a:schemeClr>
                </a:solidFill>
                <a:latin typeface="Times New Roman" panose="02020603050405020304" pitchFamily="18" charset="0"/>
                <a:ea typeface="华文细黑" panose="02010600040101010101" pitchFamily="2" charset="-122"/>
              </a:rPr>
              <a:t>女生的录取率是男生的两倍？我们学校遴选学生有性别歧视</a:t>
            </a:r>
            <a:r>
              <a:rPr lang="en-US" sz="2400" b="1" dirty="0">
                <a:solidFill>
                  <a:schemeClr val="accent6">
                    <a:lumMod val="75000"/>
                  </a:schemeClr>
                </a:solidFill>
                <a:latin typeface="Times New Roman" panose="02020603050405020304" pitchFamily="18" charset="0"/>
                <a:ea typeface="华文细黑" panose="02010600040101010101" pitchFamily="2" charset="-122"/>
              </a:rPr>
              <a:t>”</a:t>
            </a:r>
            <a:r>
              <a:rPr lang="zh-CN" altLang="en-US" sz="2400" b="1" dirty="0">
                <a:solidFill>
                  <a:schemeClr val="accent6">
                    <a:lumMod val="75000"/>
                  </a:schemeClr>
                </a:solidFill>
                <a:latin typeface="Times New Roman" panose="02020603050405020304" pitchFamily="18" charset="0"/>
                <a:ea typeface="华文细黑" panose="02010600040101010101" pitchFamily="2" charset="-122"/>
              </a:rPr>
              <a:t>；校长问秘书</a:t>
            </a:r>
            <a:r>
              <a:rPr lang="en-US" altLang="zh-CN" sz="2400" b="1" dirty="0">
                <a:solidFill>
                  <a:schemeClr val="accent6">
                    <a:lumMod val="75000"/>
                  </a:schemeClr>
                </a:solidFill>
                <a:latin typeface="Times New Roman" panose="02020603050405020304" pitchFamily="18" charset="0"/>
                <a:ea typeface="华文细黑" panose="02010600040101010101" pitchFamily="2" charset="-122"/>
              </a:rPr>
              <a:t>“</a:t>
            </a:r>
            <a:r>
              <a:rPr lang="zh-CN" altLang="en-US" sz="2400" b="1" dirty="0">
                <a:solidFill>
                  <a:schemeClr val="accent6">
                    <a:lumMod val="75000"/>
                  </a:schemeClr>
                </a:solidFill>
                <a:latin typeface="Times New Roman" panose="02020603050405020304" pitchFamily="18" charset="0"/>
                <a:ea typeface="华文细黑" panose="02010600040101010101" pitchFamily="2" charset="-122"/>
              </a:rPr>
              <a:t>我不是特别交代，今年要尽量提高男生的录取率</a:t>
            </a:r>
          </a:p>
          <a:p>
            <a:pPr>
              <a:lnSpc>
                <a:spcPts val="4000"/>
              </a:lnSpc>
            </a:pPr>
            <a:r>
              <a:rPr lang="zh-CN" altLang="en-US" sz="2400" b="1" dirty="0">
                <a:solidFill>
                  <a:schemeClr val="accent6">
                    <a:lumMod val="75000"/>
                  </a:schemeClr>
                </a:solidFill>
                <a:latin typeface="Times New Roman" panose="02020603050405020304" pitchFamily="18" charset="0"/>
                <a:ea typeface="华文细黑" panose="02010600040101010101" pitchFamily="2" charset="-122"/>
              </a:rPr>
              <a:t>的吗？</a:t>
            </a:r>
            <a:r>
              <a:rPr lang="en-US" altLang="zh-CN" sz="2400" b="1" dirty="0">
                <a:solidFill>
                  <a:schemeClr val="accent2"/>
                </a:solidFill>
                <a:latin typeface="Times New Roman" panose="02020603050405020304" pitchFamily="18" charset="0"/>
                <a:ea typeface="华文细黑" panose="02010600040101010101" pitchFamily="2" charset="-122"/>
              </a:rPr>
              <a:t>”</a:t>
            </a:r>
          </a:p>
        </p:txBody>
      </p:sp>
      <p:sp>
        <p:nvSpPr>
          <p:cNvPr id="118787" name="Rectangle 2"/>
          <p:cNvSpPr/>
          <p:nvPr/>
        </p:nvSpPr>
        <p:spPr>
          <a:xfrm>
            <a:off x="619760" y="897255"/>
            <a:ext cx="2639695" cy="460375"/>
          </a:xfrm>
          <a:prstGeom prst="rect">
            <a:avLst/>
          </a:prstGeom>
          <a:noFill/>
          <a:ln w="9525">
            <a:noFill/>
          </a:ln>
        </p:spPr>
        <p:txBody>
          <a:bodyPr wrap="square">
            <a:spAutoFit/>
          </a:bodyPr>
          <a:lstStyle/>
          <a:p>
            <a:pPr eaLnBrk="0" hangingPunct="0"/>
            <a:r>
              <a:rPr lang="zh-CN" altLang="en-US" sz="2400" b="1" dirty="0">
                <a:solidFill>
                  <a:srgbClr val="3333FF"/>
                </a:solidFill>
                <a:latin typeface="Times New Roman" panose="02020603050405020304" pitchFamily="18" charset="0"/>
                <a:ea typeface="华文细黑" panose="02010600040101010101" pitchFamily="2" charset="-122"/>
              </a:rPr>
              <a:t>（录取率问题）</a:t>
            </a:r>
            <a:endParaRPr lang="en-US" altLang="zh-CN" sz="2400" b="1" dirty="0">
              <a:solidFill>
                <a:srgbClr val="3333FF"/>
              </a:solidFill>
              <a:latin typeface="Times New Roman" panose="02020603050405020304" pitchFamily="18" charset="0"/>
              <a:ea typeface="华文细黑" panose="02010600040101010101" pitchFamily="2" charset="-122"/>
            </a:endParaRPr>
          </a:p>
        </p:txBody>
      </p:sp>
      <p:sp>
        <p:nvSpPr>
          <p:cNvPr id="118791" name="Rectangle 4"/>
          <p:cNvSpPr/>
          <p:nvPr/>
        </p:nvSpPr>
        <p:spPr>
          <a:xfrm>
            <a:off x="493713" y="896938"/>
            <a:ext cx="1285875" cy="433387"/>
          </a:xfrm>
          <a:prstGeom prst="rect">
            <a:avLst/>
          </a:prstGeom>
          <a:noFill/>
          <a:ln w="9525">
            <a:noFill/>
          </a:ln>
        </p:spPr>
        <p:txBody>
          <a:bodyPr anchor="ctr"/>
          <a:lstStyle/>
          <a:p>
            <a:r>
              <a:rPr lang="zh-CN" altLang="en-US" sz="2400" b="1" dirty="0">
                <a:solidFill>
                  <a:srgbClr val="0000FF"/>
                </a:solidFill>
                <a:latin typeface="Times New Roman" panose="02020603050405020304" pitchFamily="18" charset="0"/>
                <a:ea typeface="华文细黑" panose="02010600040101010101" pitchFamily="2" charset="-122"/>
              </a:rPr>
              <a:t>  </a:t>
            </a:r>
          </a:p>
        </p:txBody>
      </p:sp>
      <p:sp>
        <p:nvSpPr>
          <p:cNvPr id="12" name="TextBox 11"/>
          <p:cNvSpPr txBox="1"/>
          <p:nvPr/>
        </p:nvSpPr>
        <p:spPr>
          <a:xfrm>
            <a:off x="468630" y="3802063"/>
            <a:ext cx="8124190" cy="1630045"/>
          </a:xfrm>
          <a:prstGeom prst="rect">
            <a:avLst/>
          </a:prstGeom>
          <a:noFill/>
          <a:ln w="9525">
            <a:noFill/>
          </a:ln>
        </p:spPr>
        <p:txBody>
          <a:bodyPr wrap="none">
            <a:spAutoFit/>
          </a:bodyPr>
          <a:lstStyle/>
          <a:p>
            <a:pPr>
              <a:lnSpc>
                <a:spcPts val="4000"/>
              </a:lnSpc>
            </a:pPr>
            <a:r>
              <a:rPr lang="zh-CN" altLang="en-US" sz="2400" b="1" dirty="0">
                <a:solidFill>
                  <a:srgbClr val="0000FF"/>
                </a:solidFill>
                <a:latin typeface="Times New Roman" panose="02020603050405020304" pitchFamily="18" charset="0"/>
                <a:ea typeface="华文细黑" panose="02010600040101010101" pitchFamily="2" charset="-122"/>
              </a:rPr>
              <a:t>    </a:t>
            </a:r>
            <a:r>
              <a:rPr lang="zh-CN" altLang="en-US" sz="2400" b="1" dirty="0">
                <a:solidFill>
                  <a:srgbClr val="002060"/>
                </a:solidFill>
                <a:latin typeface="Times New Roman" panose="02020603050405020304" pitchFamily="18" charset="0"/>
                <a:ea typeface="华文细黑" panose="02010600040101010101" pitchFamily="2" charset="-122"/>
              </a:rPr>
              <a:t>秘书赶紧回答：</a:t>
            </a:r>
            <a:r>
              <a:rPr lang="en-US" altLang="zh-CN" sz="2400" b="1" dirty="0">
                <a:solidFill>
                  <a:srgbClr val="002060"/>
                </a:solidFill>
                <a:latin typeface="Times New Roman" panose="02020603050405020304" pitchFamily="18" charset="0"/>
                <a:ea typeface="华文细黑" panose="02010600040101010101" pitchFamily="2" charset="-122"/>
              </a:rPr>
              <a:t>“</a:t>
            </a:r>
            <a:r>
              <a:rPr lang="zh-CN" altLang="en-US" sz="2400" b="1" dirty="0">
                <a:solidFill>
                  <a:srgbClr val="002060"/>
                </a:solidFill>
                <a:latin typeface="Times New Roman" panose="02020603050405020304" pitchFamily="18" charset="0"/>
                <a:ea typeface="华文细黑" panose="02010600040101010101" pitchFamily="2" charset="-122"/>
              </a:rPr>
              <a:t>确实有交代下去，商学院和法学院的</a:t>
            </a:r>
          </a:p>
          <a:p>
            <a:pPr>
              <a:lnSpc>
                <a:spcPts val="4000"/>
              </a:lnSpc>
            </a:pPr>
            <a:r>
              <a:rPr lang="zh-CN" altLang="en-US" sz="2400" b="1" dirty="0">
                <a:solidFill>
                  <a:srgbClr val="002060"/>
                </a:solidFill>
                <a:latin typeface="Times New Roman" panose="02020603050405020304" pitchFamily="18" charset="0"/>
                <a:ea typeface="华文细黑" panose="02010600040101010101" pitchFamily="2" charset="-122"/>
              </a:rPr>
              <a:t>男生录取率均高于女生的录取率，但是没想到合起来之后，</a:t>
            </a:r>
          </a:p>
          <a:p>
            <a:pPr>
              <a:lnSpc>
                <a:spcPts val="4000"/>
              </a:lnSpc>
            </a:pPr>
            <a:r>
              <a:rPr lang="zh-CN" altLang="en-US" sz="2400" b="1" dirty="0">
                <a:solidFill>
                  <a:srgbClr val="002060"/>
                </a:solidFill>
                <a:latin typeface="Times New Roman" panose="02020603050405020304" pitchFamily="18" charset="0"/>
                <a:ea typeface="华文细黑" panose="02010600040101010101" pitchFamily="2" charset="-122"/>
              </a:rPr>
              <a:t>女生的录取率是男生的两倍！</a:t>
            </a:r>
            <a:r>
              <a:rPr lang="en-US" altLang="zh-CN" sz="2400" b="1" dirty="0">
                <a:solidFill>
                  <a:srgbClr val="002060"/>
                </a:solidFill>
                <a:latin typeface="Times New Roman" panose="02020603050405020304" pitchFamily="18" charset="0"/>
                <a:ea typeface="华文细黑" panose="02010600040101010101" pitchFamily="2" charset="-122"/>
              </a:rPr>
              <a:t>”</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标题 1"/>
          <p:cNvSpPr>
            <a:spLocks noGrp="1"/>
          </p:cNvSpPr>
          <p:nvPr>
            <p:ph type="title"/>
          </p:nvPr>
        </p:nvSpPr>
        <p:spPr>
          <a:xfrm>
            <a:off x="619760" y="4760596"/>
            <a:ext cx="7886700" cy="1325563"/>
          </a:xfrm>
        </p:spPr>
        <p:txBody>
          <a:bodyPr vert="horz" wrap="square" lIns="91440" tIns="45720" rIns="91440" bIns="45720" anchor="ctr"/>
          <a:lstStyle/>
          <a:p>
            <a:r>
              <a:rPr lang="zh-CN" altLang="en-US" sz="3600" dirty="0">
                <a:solidFill>
                  <a:srgbClr val="0000FF"/>
                </a:solidFill>
                <a:latin typeface="华文楷体" panose="02010600040101010101" pitchFamily="2" charset="-122"/>
                <a:ea typeface="华文楷体" panose="02010600040101010101" pitchFamily="2" charset="-122"/>
              </a:rPr>
              <a:t>辛普森悖论</a:t>
            </a:r>
          </a:p>
        </p:txBody>
      </p:sp>
      <p:graphicFrame>
        <p:nvGraphicFramePr>
          <p:cNvPr id="7" name="表格 6"/>
          <p:cNvGraphicFramePr>
            <a:graphicFrameLocks noGrp="1"/>
          </p:cNvGraphicFramePr>
          <p:nvPr>
            <p:custDataLst>
              <p:tags r:id="rId1"/>
            </p:custDataLst>
          </p:nvPr>
        </p:nvGraphicFramePr>
        <p:xfrm>
          <a:off x="1583055" y="1652905"/>
          <a:ext cx="6102985" cy="2908935"/>
        </p:xfrm>
        <a:graphic>
          <a:graphicData uri="http://schemas.openxmlformats.org/drawingml/2006/table">
            <a:tbl>
              <a:tblPr/>
              <a:tblGrid>
                <a:gridCol w="788670">
                  <a:extLst>
                    <a:ext uri="{9D8B030D-6E8A-4147-A177-3AD203B41FA5}">
                      <a16:colId xmlns:a16="http://schemas.microsoft.com/office/drawing/2014/main" val="20000"/>
                    </a:ext>
                  </a:extLst>
                </a:gridCol>
                <a:gridCol w="814705">
                  <a:extLst>
                    <a:ext uri="{9D8B030D-6E8A-4147-A177-3AD203B41FA5}">
                      <a16:colId xmlns:a16="http://schemas.microsoft.com/office/drawing/2014/main" val="20001"/>
                    </a:ext>
                  </a:extLst>
                </a:gridCol>
                <a:gridCol w="857885">
                  <a:extLst>
                    <a:ext uri="{9D8B030D-6E8A-4147-A177-3AD203B41FA5}">
                      <a16:colId xmlns:a16="http://schemas.microsoft.com/office/drawing/2014/main" val="20002"/>
                    </a:ext>
                  </a:extLst>
                </a:gridCol>
                <a:gridCol w="844550">
                  <a:extLst>
                    <a:ext uri="{9D8B030D-6E8A-4147-A177-3AD203B41FA5}">
                      <a16:colId xmlns:a16="http://schemas.microsoft.com/office/drawing/2014/main" val="20003"/>
                    </a:ext>
                  </a:extLst>
                </a:gridCol>
                <a:gridCol w="889635">
                  <a:extLst>
                    <a:ext uri="{9D8B030D-6E8A-4147-A177-3AD203B41FA5}">
                      <a16:colId xmlns:a16="http://schemas.microsoft.com/office/drawing/2014/main" val="20004"/>
                    </a:ext>
                  </a:extLst>
                </a:gridCol>
                <a:gridCol w="1009650">
                  <a:extLst>
                    <a:ext uri="{9D8B030D-6E8A-4147-A177-3AD203B41FA5}">
                      <a16:colId xmlns:a16="http://schemas.microsoft.com/office/drawing/2014/main" val="20005"/>
                    </a:ext>
                  </a:extLst>
                </a:gridCol>
                <a:gridCol w="897890">
                  <a:extLst>
                    <a:ext uri="{9D8B030D-6E8A-4147-A177-3AD203B41FA5}">
                      <a16:colId xmlns:a16="http://schemas.microsoft.com/office/drawing/2014/main" val="20006"/>
                    </a:ext>
                  </a:extLst>
                </a:gridCol>
              </a:tblGrid>
              <a:tr h="731520">
                <a:tc>
                  <a:txBody>
                    <a:bodyPr/>
                    <a:lstStyle/>
                    <a:p>
                      <a:pPr algn="ctr">
                        <a:spcAft>
                          <a:spcPts val="0"/>
                        </a:spcAft>
                      </a:pPr>
                      <a:r>
                        <a:rPr lang="en-US" altLang="zh-CN" sz="2400" b="1" kern="100">
                          <a:latin typeface="Calibri" panose="020F0502020204030204"/>
                          <a:ea typeface="宋体" panose="02010600030101010101" pitchFamily="2" charset="-122"/>
                          <a:cs typeface="Times New Roman" panose="02020603050405020304"/>
                          <a:sym typeface="+mn-ea"/>
                        </a:rPr>
                        <a:t>      </a:t>
                      </a:r>
                      <a:endParaRPr lang="zh-CN" altLang="zh-CN" sz="2400" b="1" kern="100" dirty="0">
                        <a:latin typeface="Calibri" panose="020F0502020204030204"/>
                        <a:ea typeface="宋体" panose="02010600030101010101" pitchFamily="2" charset="-122"/>
                        <a:cs typeface="Times New Roman" panose="02020603050405020304"/>
                        <a:sym typeface="+mn-ea"/>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latin typeface="Calibri" panose="020F0502020204030204"/>
                          <a:ea typeface="宋体" panose="02010600030101010101" pitchFamily="2" charset="-122"/>
                          <a:cs typeface="Times New Roman" panose="02020603050405020304"/>
                        </a:rPr>
                        <a:t>男生</a:t>
                      </a:r>
                    </a:p>
                    <a:p>
                      <a:pPr algn="ctr">
                        <a:spcAft>
                          <a:spcPts val="0"/>
                        </a:spcAft>
                      </a:pPr>
                      <a:r>
                        <a:rPr lang="zh-CN" altLang="en-US" sz="2400" b="1" kern="100" dirty="0">
                          <a:latin typeface="Calibri" panose="020F0502020204030204"/>
                          <a:ea typeface="宋体" panose="02010600030101010101" pitchFamily="2" charset="-122"/>
                          <a:cs typeface="Times New Roman" panose="02020603050405020304"/>
                        </a:rPr>
                        <a:t>申请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panose="020F0502020204030204"/>
                          <a:ea typeface="宋体" panose="02010600030101010101" pitchFamily="2" charset="-122"/>
                          <a:cs typeface="Times New Roman" panose="02020603050405020304"/>
                          <a:sym typeface="+mn-ea"/>
                        </a:rPr>
                        <a:t>男生</a:t>
                      </a:r>
                    </a:p>
                    <a:p>
                      <a:pPr algn="ctr">
                        <a:spcAft>
                          <a:spcPts val="0"/>
                        </a:spcAft>
                      </a:pPr>
                      <a:r>
                        <a:rPr lang="zh-CN" sz="2400" b="1" kern="100">
                          <a:latin typeface="Calibri" panose="020F0502020204030204"/>
                          <a:ea typeface="宋体" panose="02010600030101010101" pitchFamily="2" charset="-122"/>
                          <a:cs typeface="Times New Roman" panose="02020603050405020304"/>
                          <a:sym typeface="+mn-ea"/>
                        </a:rPr>
                        <a:t>录取</a:t>
                      </a:r>
                      <a:endParaRPr lang="en-US" altLang="zh-CN" sz="2400" b="1"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latin typeface="Calibri" panose="020F0502020204030204"/>
                          <a:ea typeface="宋体" panose="02010600030101010101" pitchFamily="2" charset="-122"/>
                          <a:cs typeface="Times New Roman" panose="02020603050405020304"/>
                          <a:sym typeface="+mn-ea"/>
                        </a:rPr>
                        <a:t>男录取率</a:t>
                      </a:r>
                      <a:endParaRPr lang="zh-CN" sz="2400" b="1"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CC"/>
                    </a:solidFill>
                  </a:tcPr>
                </a:tc>
                <a:tc>
                  <a:txBody>
                    <a:bodyPr/>
                    <a:lstStyle/>
                    <a:p>
                      <a:pPr algn="ctr">
                        <a:spcAft>
                          <a:spcPts val="0"/>
                        </a:spcAft>
                      </a:pPr>
                      <a:r>
                        <a:rPr lang="zh-CN" sz="2400" b="1" kern="100" dirty="0">
                          <a:latin typeface="Calibri" panose="020F0502020204030204"/>
                          <a:ea typeface="宋体" panose="02010600030101010101" pitchFamily="2" charset="-122"/>
                          <a:cs typeface="Times New Roman" panose="02020603050405020304"/>
                          <a:sym typeface="+mn-ea"/>
                        </a:rPr>
                        <a:t>女生</a:t>
                      </a:r>
                    </a:p>
                    <a:p>
                      <a:pPr algn="ctr">
                        <a:spcAft>
                          <a:spcPts val="0"/>
                        </a:spcAft>
                      </a:pPr>
                      <a:r>
                        <a:rPr lang="zh-CN" altLang="en-US" sz="2400" b="1" kern="100" dirty="0">
                          <a:latin typeface="Calibri" panose="020F0502020204030204"/>
                          <a:ea typeface="宋体" panose="02010600030101010101" pitchFamily="2" charset="-122"/>
                          <a:cs typeface="Times New Roman" panose="02020603050405020304"/>
                          <a:sym typeface="+mn-ea"/>
                        </a:rPr>
                        <a:t>申请</a:t>
                      </a:r>
                      <a:endParaRPr lang="zh-CN" altLang="en-US" sz="2400" b="1"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a:latin typeface="Calibri" panose="020F0502020204030204"/>
                          <a:ea typeface="宋体" panose="02010600030101010101" pitchFamily="2" charset="-122"/>
                          <a:cs typeface="Times New Roman" panose="02020603050405020304"/>
                          <a:sym typeface="+mn-ea"/>
                        </a:rPr>
                        <a:t>女生</a:t>
                      </a:r>
                    </a:p>
                    <a:p>
                      <a:pPr algn="ctr">
                        <a:spcAft>
                          <a:spcPts val="0"/>
                        </a:spcAft>
                      </a:pPr>
                      <a:r>
                        <a:rPr lang="zh-CN" sz="2400" b="1" kern="100">
                          <a:latin typeface="Calibri" panose="020F0502020204030204"/>
                          <a:ea typeface="宋体" panose="02010600030101010101" pitchFamily="2" charset="-122"/>
                          <a:cs typeface="Times New Roman" panose="02020603050405020304"/>
                          <a:sym typeface="+mn-ea"/>
                        </a:rPr>
                        <a:t>录取</a:t>
                      </a:r>
                      <a:endParaRPr lang="zh-CN" altLang="en-US" sz="2400" b="1"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zh-CN" sz="2400" b="1" kern="100" dirty="0">
                          <a:latin typeface="Calibri" panose="020F0502020204030204"/>
                          <a:ea typeface="宋体" panose="02010600030101010101" pitchFamily="2" charset="-122"/>
                          <a:cs typeface="Times New Roman" panose="02020603050405020304"/>
                          <a:sym typeface="+mn-ea"/>
                        </a:rPr>
                        <a:t>女录取率</a:t>
                      </a:r>
                      <a:endParaRPr lang="zh-CN" altLang="en-US" sz="2400" b="1" kern="10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656590">
                <a:tc>
                  <a:txBody>
                    <a:bodyPr/>
                    <a:lstStyle/>
                    <a:p>
                      <a:pPr algn="ctr">
                        <a:spcAft>
                          <a:spcPts val="0"/>
                        </a:spcAft>
                      </a:pPr>
                      <a:r>
                        <a:rPr lang="zh-CN" sz="2400" b="1" kern="100" dirty="0">
                          <a:latin typeface="Calibri" panose="020F0502020204030204"/>
                          <a:ea typeface="宋体" panose="02010600030101010101" pitchFamily="2" charset="-122"/>
                          <a:cs typeface="Times New Roman" panose="02020603050405020304"/>
                          <a:sym typeface="+mn-ea"/>
                        </a:rPr>
                        <a:t>商学院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CN" sz="2400" b="1" kern="100" dirty="0">
                          <a:latin typeface="Calibri" panose="020F0502020204030204"/>
                          <a:ea typeface="宋体" panose="02010600030101010101" pitchFamily="2" charset="-122"/>
                          <a:cs typeface="Times New Roman" panose="02020603050405020304"/>
                        </a:rPr>
                        <a:t>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latin typeface="Calibri" panose="020F0502020204030204"/>
                          <a:ea typeface="宋体" panose="02010600030101010101" pitchFamily="2" charset="-122"/>
                          <a:cs typeface="Times New Roman" panose="02020603050405020304"/>
                        </a:rPr>
                        <a:t>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a:solidFill>
                            <a:srgbClr val="FF0000"/>
                          </a:solidFill>
                          <a:latin typeface="Calibri" panose="020F0502020204030204"/>
                          <a:ea typeface="宋体" panose="02010600030101010101" pitchFamily="2" charset="-122"/>
                          <a:cs typeface="Times New Roman" panose="02020603050405020304"/>
                        </a:rPr>
                        <a:t>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CC"/>
                    </a:solidFill>
                  </a:tcPr>
                </a:tc>
                <a:tc>
                  <a:txBody>
                    <a:bodyPr/>
                    <a:lstStyle/>
                    <a:p>
                      <a:pPr algn="ctr">
                        <a:spcAft>
                          <a:spcPts val="0"/>
                        </a:spcAft>
                        <a:buNone/>
                      </a:pPr>
                      <a:r>
                        <a:rPr lang="en-US" altLang="en-US" sz="2400" b="1" kern="100">
                          <a:latin typeface="Calibri" panose="020F0502020204030204"/>
                          <a:ea typeface="宋体" panose="02010600030101010101" pitchFamily="2" charset="-122"/>
                          <a:cs typeface="Times New Roman" panose="02020603050405020304"/>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en-US" sz="2400" b="1" kern="100">
                          <a:latin typeface="Calibri" panose="020F0502020204030204"/>
                          <a:ea typeface="宋体" panose="02010600030101010101" pitchFamily="2" charset="-122"/>
                          <a:cs typeface="Times New Roman" panose="02020603050405020304"/>
                        </a:rPr>
                        <a:t>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en-US" sz="2400" b="1" kern="100">
                          <a:solidFill>
                            <a:srgbClr val="FF0000"/>
                          </a:solidFill>
                          <a:latin typeface="Calibri" panose="020F0502020204030204"/>
                          <a:ea typeface="宋体" panose="02010600030101010101" pitchFamily="2" charset="-122"/>
                          <a:cs typeface="Times New Roman" panose="02020603050405020304"/>
                        </a:rPr>
                        <a:t>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714375">
                <a:tc>
                  <a:txBody>
                    <a:bodyPr/>
                    <a:lstStyle/>
                    <a:p>
                      <a:pPr algn="ctr">
                        <a:spcAft>
                          <a:spcPts val="0"/>
                        </a:spcAft>
                      </a:pPr>
                      <a:r>
                        <a:rPr lang="zh-CN" sz="2400" b="1" kern="100">
                          <a:latin typeface="Calibri" panose="020F0502020204030204"/>
                          <a:ea typeface="宋体" panose="02010600030101010101" pitchFamily="2" charset="-122"/>
                          <a:cs typeface="Times New Roman" panose="02020603050405020304"/>
                        </a:rPr>
                        <a:t>法学院</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a:latin typeface="Calibri" panose="020F0502020204030204"/>
                          <a:ea typeface="宋体" panose="02010600030101010101" pitchFamily="2" charset="-122"/>
                          <a:cs typeface="Times New Roman" panose="02020603050405020304"/>
                        </a:rPr>
                        <a:t>100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latin typeface="Calibri" panose="020F0502020204030204"/>
                          <a:ea typeface="宋体" panose="02010600030101010101" pitchFamily="2" charset="-122"/>
                          <a:cs typeface="Times New Roman" panose="02020603050405020304"/>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kern="100" dirty="0">
                          <a:solidFill>
                            <a:srgbClr val="0000CC"/>
                          </a:solidFill>
                          <a:latin typeface="Calibri" panose="020F0502020204030204"/>
                          <a:ea typeface="宋体" panose="02010600030101010101" pitchFamily="2" charset="-122"/>
                          <a:cs typeface="Times New Roman" panose="02020603050405020304"/>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CC"/>
                    </a:solidFill>
                  </a:tcPr>
                </a:tc>
                <a:tc>
                  <a:txBody>
                    <a:bodyPr/>
                    <a:lstStyle/>
                    <a:p>
                      <a:pPr algn="ctr">
                        <a:spcAft>
                          <a:spcPts val="0"/>
                        </a:spcAft>
                        <a:buNone/>
                      </a:pPr>
                      <a:r>
                        <a:rPr lang="en-US" altLang="en-US" sz="2400" b="1" kern="100" dirty="0">
                          <a:latin typeface="Calibri" panose="020F0502020204030204"/>
                          <a:ea typeface="宋体" panose="02010600030101010101" pitchFamily="2" charset="-122"/>
                          <a:cs typeface="Times New Roman" panose="02020603050405020304"/>
                        </a:rPr>
                        <a:t>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en-US" sz="2400" b="1" kern="100" dirty="0">
                          <a:latin typeface="Calibri" panose="020F0502020204030204"/>
                          <a:ea typeface="宋体" panose="02010600030101010101" pitchFamily="2" charset="-122"/>
                          <a:cs typeface="Times New Roman" panose="02020603050405020304"/>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en-US" sz="2400" b="1" kern="100" dirty="0">
                          <a:solidFill>
                            <a:srgbClr val="0000CC"/>
                          </a:solidFill>
                          <a:latin typeface="Calibri" panose="020F0502020204030204"/>
                          <a:ea typeface="宋体" panose="02010600030101010101" pitchFamily="2" charset="-122"/>
                          <a:cs typeface="Times New Roman" panose="02020603050405020304"/>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714375">
                <a:tc>
                  <a:txBody>
                    <a:bodyPr/>
                    <a:lstStyle/>
                    <a:p>
                      <a:pPr algn="ctr">
                        <a:spcAft>
                          <a:spcPts val="0"/>
                        </a:spcAft>
                        <a:buNone/>
                      </a:pPr>
                      <a:r>
                        <a:rPr lang="zh-CN" altLang="en-US" sz="2400" b="1" kern="100">
                          <a:latin typeface="Calibri" panose="020F0502020204030204"/>
                          <a:ea typeface="宋体" panose="02010600030101010101" pitchFamily="2" charset="-122"/>
                          <a:cs typeface="Times New Roman" panose="02020603050405020304"/>
                        </a:rPr>
                        <a:t>合计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en-US" sz="2400" b="1" kern="100">
                          <a:latin typeface="Calibri" panose="020F0502020204030204"/>
                          <a:ea typeface="宋体" panose="02010600030101010101" pitchFamily="2" charset="-122"/>
                          <a:cs typeface="Times New Roman" panose="02020603050405020304"/>
                        </a:rPr>
                        <a:t>120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en-US" sz="2400" b="1" kern="100" dirty="0">
                          <a:latin typeface="Calibri" panose="020F0502020204030204"/>
                          <a:ea typeface="宋体" panose="02010600030101010101" pitchFamily="2" charset="-122"/>
                          <a:cs typeface="Times New Roman" panose="02020603050405020304"/>
                        </a:rPr>
                        <a:t>25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en-US" sz="2400" b="1" kern="100" dirty="0">
                          <a:solidFill>
                            <a:schemeClr val="accent6">
                              <a:lumMod val="75000"/>
                            </a:schemeClr>
                          </a:solidFill>
                          <a:latin typeface="Calibri" panose="020F0502020204030204"/>
                          <a:ea typeface="宋体" panose="02010600030101010101" pitchFamily="2" charset="-122"/>
                          <a:cs typeface="Times New Roman" panose="02020603050405020304"/>
                        </a:rPr>
                        <a:t>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CC"/>
                    </a:solidFill>
                  </a:tcPr>
                </a:tc>
                <a:tc>
                  <a:txBody>
                    <a:bodyPr/>
                    <a:lstStyle/>
                    <a:p>
                      <a:pPr algn="ctr">
                        <a:spcAft>
                          <a:spcPts val="0"/>
                        </a:spcAft>
                        <a:buNone/>
                      </a:pPr>
                      <a:r>
                        <a:rPr lang="en-US" altLang="en-US" sz="2400" b="1" kern="100" dirty="0">
                          <a:latin typeface="Calibri" panose="020F0502020204030204"/>
                          <a:ea typeface="宋体" panose="02010600030101010101" pitchFamily="2" charset="-122"/>
                          <a:cs typeface="Times New Roman" panose="02020603050405020304"/>
                        </a:rPr>
                        <a:t>120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en-US" sz="2400" b="1" kern="100" dirty="0">
                          <a:latin typeface="Calibri" panose="020F0502020204030204"/>
                          <a:ea typeface="宋体" panose="02010600030101010101" pitchFamily="2" charset="-122"/>
                          <a:cs typeface="Times New Roman" panose="02020603050405020304"/>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buNone/>
                      </a:pPr>
                      <a:r>
                        <a:rPr lang="en-US" altLang="en-US" sz="2400" b="1" kern="100" dirty="0">
                          <a:solidFill>
                            <a:schemeClr val="accent6">
                              <a:lumMod val="75000"/>
                            </a:schemeClr>
                          </a:solidFill>
                          <a:latin typeface="Calibri" panose="020F0502020204030204"/>
                          <a:ea typeface="宋体" panose="02010600030101010101" pitchFamily="2" charset="-122"/>
                          <a:cs typeface="Times New Roman" panose="02020603050405020304"/>
                        </a:rPr>
                        <a:t>42%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bl>
          </a:graphicData>
        </a:graphic>
      </p:graphicFrame>
      <p:pic>
        <p:nvPicPr>
          <p:cNvPr id="3" name="图片 2"/>
          <p:cNvPicPr>
            <a:picLocks noChangeAspect="1"/>
          </p:cNvPicPr>
          <p:nvPr/>
        </p:nvPicPr>
        <p:blipFill>
          <a:blip r:embed="rId4"/>
          <a:stretch>
            <a:fillRect/>
          </a:stretch>
        </p:blipFill>
        <p:spPr>
          <a:xfrm>
            <a:off x="7610475" y="4899025"/>
            <a:ext cx="945515" cy="1730375"/>
          </a:xfrm>
          <a:prstGeom prst="rect">
            <a:avLst/>
          </a:prstGeom>
        </p:spPr>
      </p:pic>
      <p:sp>
        <p:nvSpPr>
          <p:cNvPr id="118787" name="Rectangle 2"/>
          <p:cNvSpPr/>
          <p:nvPr/>
        </p:nvSpPr>
        <p:spPr>
          <a:xfrm>
            <a:off x="619760" y="897255"/>
            <a:ext cx="2639695" cy="460375"/>
          </a:xfrm>
          <a:prstGeom prst="rect">
            <a:avLst/>
          </a:prstGeom>
          <a:noFill/>
          <a:ln w="9525">
            <a:noFill/>
          </a:ln>
        </p:spPr>
        <p:txBody>
          <a:bodyPr wrap="square">
            <a:spAutoFit/>
          </a:bodyPr>
          <a:lstStyle/>
          <a:p>
            <a:pPr eaLnBrk="0" hangingPunct="0"/>
            <a:r>
              <a:rPr lang="zh-CN" altLang="en-US" sz="2400" b="1" dirty="0">
                <a:solidFill>
                  <a:srgbClr val="3333FF"/>
                </a:solidFill>
                <a:latin typeface="Times New Roman" panose="02020603050405020304" pitchFamily="18" charset="0"/>
                <a:ea typeface="华文细黑" panose="02010600040101010101" pitchFamily="2" charset="-122"/>
              </a:rPr>
              <a:t>（录取率问题）</a:t>
            </a:r>
            <a:endParaRPr lang="en-US" altLang="zh-CN" sz="2400" b="1" dirty="0">
              <a:solidFill>
                <a:srgbClr val="3333FF"/>
              </a:solidFill>
              <a:latin typeface="Times New Roman" panose="02020603050405020304" pitchFamily="18" charset="0"/>
              <a:ea typeface="华文细黑"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330"/>
                                        </p:tgtEl>
                                        <p:attrNameLst>
                                          <p:attrName>style.visibility</p:attrName>
                                        </p:attrNameLst>
                                      </p:cBhvr>
                                      <p:to>
                                        <p:strVal val="visible"/>
                                      </p:to>
                                    </p:set>
                                    <p:animEffect transition="in" filter="blinds(horizontal)">
                                      <p:cBhvr>
                                        <p:cTn id="12" dur="500"/>
                                        <p:tgtEl>
                                          <p:spTgt spid="99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1"/>
          <p:cNvSpPr>
            <a:spLocks noChangeArrowheads="1"/>
          </p:cNvSpPr>
          <p:nvPr/>
        </p:nvSpPr>
        <p:spPr bwMode="auto">
          <a:xfrm>
            <a:off x="2368550" y="3506788"/>
            <a:ext cx="4321175" cy="2247900"/>
          </a:xfrm>
          <a:prstGeom prst="rect">
            <a:avLst/>
          </a:prstGeom>
          <a:noFill/>
          <a:ln w="9525">
            <a:noFill/>
            <a:miter lim="800000"/>
          </a:ln>
          <a:effectLst/>
        </p:spPr>
        <p:txBody>
          <a:bodyPr anchor="ctr">
            <a:spAutoFit/>
          </a:bodyPr>
          <a:lstStyle/>
          <a:p>
            <a:pPr marL="0" marR="0" lvl="0" indent="304800" algn="l" defTabSz="914400" rtl="0" eaLnBrk="1" fontAlgn="base" latinLnBrk="0" hangingPunct="1">
              <a:lnSpc>
                <a:spcPts val="2800"/>
              </a:lnSpc>
              <a:spcBef>
                <a:spcPct val="0"/>
              </a:spcBef>
              <a:spcAft>
                <a:spcPct val="0"/>
              </a:spcAft>
              <a:buClrTx/>
              <a:buSzTx/>
              <a:buFontTx/>
              <a:buNone/>
              <a:defRPr/>
            </a:pPr>
            <a:r>
              <a:rPr kumimoji="0" 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举该问题的一个简单情况：甲、乙二人赌博，各出赌注</a:t>
            </a:r>
            <a:r>
              <a:rPr kumimoji="0" lang="en-US" alt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30</a:t>
            </a:r>
            <a:r>
              <a:rPr kumimoji="0" lang="zh-CN" altLang="en-US"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元，共</a:t>
            </a:r>
            <a:r>
              <a:rPr kumimoji="0" lang="en-US" alt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60</a:t>
            </a:r>
            <a:r>
              <a:rPr kumimoji="0" lang="zh-CN" altLang="en-US"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元，每局甲、乙胜的机会均等，都是</a:t>
            </a:r>
            <a:r>
              <a:rPr kumimoji="0" lang="en-US" alt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1/2</a:t>
            </a:r>
            <a:r>
              <a:rPr kumimoji="0" lang="zh-CN" altLang="en-US"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。约定：谁先胜满</a:t>
            </a:r>
            <a:r>
              <a:rPr kumimoji="0" lang="en-US" alt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3</a:t>
            </a:r>
            <a:r>
              <a:rPr kumimoji="0" lang="zh-CN" altLang="en-US"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局则他赢得全部赌注</a:t>
            </a:r>
            <a:r>
              <a:rPr kumimoji="0" lang="en-US" alt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60</a:t>
            </a:r>
            <a:r>
              <a:rPr kumimoji="0" lang="zh-CN" altLang="en-US"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元，现已赌完</a:t>
            </a:r>
            <a:r>
              <a:rPr kumimoji="0" lang="en-US" alt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3</a:t>
            </a:r>
            <a:r>
              <a:rPr kumimoji="0" lang="zh-CN" altLang="en-US"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局，甲</a:t>
            </a:r>
            <a:r>
              <a:rPr kumimoji="0" lang="en-US" alt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2</a:t>
            </a:r>
            <a:r>
              <a:rPr kumimoji="0" lang="zh-CN" altLang="en-US"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胜</a:t>
            </a:r>
            <a:r>
              <a:rPr kumimoji="0" lang="en-US" alt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1</a:t>
            </a:r>
            <a:r>
              <a:rPr kumimoji="0" lang="zh-CN" altLang="en-US"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负，而因故中断赌情，问这</a:t>
            </a:r>
            <a:r>
              <a:rPr kumimoji="0" lang="en-US" alt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60</a:t>
            </a:r>
            <a:r>
              <a:rPr kumimoji="0" lang="zh-CN" altLang="en-US"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元赌注该如何分给</a:t>
            </a:r>
            <a:r>
              <a:rPr kumimoji="0" lang="en-US" alt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2</a:t>
            </a:r>
            <a:r>
              <a:rPr kumimoji="0" lang="zh-CN" altLang="en-US"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人，才算公平</a:t>
            </a:r>
            <a:r>
              <a:rPr kumimoji="0" lang="en-US" altLang="zh-CN"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a:t>
            </a:r>
            <a:endParaRPr kumimoji="0" lang="zh-CN" altLang="en-US" sz="18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endParaRPr>
          </a:p>
        </p:txBody>
      </p:sp>
      <p:sp>
        <p:nvSpPr>
          <p:cNvPr id="10" name="矩形 9"/>
          <p:cNvSpPr/>
          <p:nvPr/>
        </p:nvSpPr>
        <p:spPr>
          <a:xfrm>
            <a:off x="3178175" y="3022600"/>
            <a:ext cx="2700338" cy="461963"/>
          </a:xfrm>
          <a:prstGeom prst="rect">
            <a:avLst/>
          </a:prstGeom>
          <a:noFill/>
          <a:ln w="9525">
            <a:noFill/>
          </a:ln>
        </p:spPr>
        <p:txBody>
          <a:bodyPr>
            <a:spAutoFit/>
          </a:bodyPr>
          <a:lstStyle/>
          <a:p>
            <a:pPr indent="304800"/>
            <a:r>
              <a:rPr lang="zh-CN" altLang="en-US" sz="2400" b="1" dirty="0">
                <a:solidFill>
                  <a:srgbClr val="0000CC"/>
                </a:solidFill>
                <a:latin typeface="华文细黑" panose="02010600040101010101" pitchFamily="2" charset="-122"/>
                <a:ea typeface="华文细黑" panose="02010600040101010101" pitchFamily="2" charset="-122"/>
              </a:rPr>
              <a:t>赌金分配问题</a:t>
            </a:r>
            <a:endParaRPr lang="en-US" altLang="zh-CN" sz="2400" b="1" dirty="0">
              <a:solidFill>
                <a:srgbClr val="0000CC"/>
              </a:solidFill>
              <a:latin typeface="华文细黑" panose="02010600040101010101" pitchFamily="2" charset="-122"/>
              <a:ea typeface="华文细黑" panose="02010600040101010101" pitchFamily="2" charset="-122"/>
            </a:endParaRPr>
          </a:p>
        </p:txBody>
      </p:sp>
      <p:pic>
        <p:nvPicPr>
          <p:cNvPr id="11" name="Picture 24"/>
          <p:cNvPicPr>
            <a:picLocks noChangeAspect="1"/>
          </p:cNvPicPr>
          <p:nvPr/>
        </p:nvPicPr>
        <p:blipFill>
          <a:blip r:embed="rId3"/>
          <a:srcRect l="41228" t="51796" r="42171" b="41313"/>
          <a:stretch>
            <a:fillRect/>
          </a:stretch>
        </p:blipFill>
        <p:spPr>
          <a:xfrm>
            <a:off x="2503488" y="4005263"/>
            <a:ext cx="2160587" cy="503237"/>
          </a:xfrm>
          <a:prstGeom prst="rect">
            <a:avLst/>
          </a:prstGeom>
          <a:noFill/>
          <a:ln w="9525">
            <a:noFill/>
          </a:ln>
        </p:spPr>
      </p:pic>
      <p:pic>
        <p:nvPicPr>
          <p:cNvPr id="12" name="Picture 25"/>
          <p:cNvPicPr>
            <a:picLocks noChangeAspect="1"/>
          </p:cNvPicPr>
          <p:nvPr/>
        </p:nvPicPr>
        <p:blipFill>
          <a:blip r:embed="rId3"/>
          <a:srcRect l="45573" t="64764" r="40591" b="28345"/>
          <a:stretch>
            <a:fillRect/>
          </a:stretch>
        </p:blipFill>
        <p:spPr>
          <a:xfrm>
            <a:off x="4799013" y="4941888"/>
            <a:ext cx="1800225" cy="503237"/>
          </a:xfrm>
          <a:prstGeom prst="rect">
            <a:avLst/>
          </a:prstGeom>
          <a:noFill/>
          <a:ln w="9525">
            <a:noFill/>
          </a:ln>
        </p:spPr>
      </p:pic>
      <p:grpSp>
        <p:nvGrpSpPr>
          <p:cNvPr id="2" name="组合 15"/>
          <p:cNvGrpSpPr/>
          <p:nvPr/>
        </p:nvGrpSpPr>
        <p:grpSpPr>
          <a:xfrm>
            <a:off x="323850" y="3332163"/>
            <a:ext cx="2027238" cy="2635250"/>
            <a:chOff x="1077427" y="3264311"/>
            <a:chExt cx="2028119" cy="2633866"/>
          </a:xfrm>
        </p:grpSpPr>
        <p:pic>
          <p:nvPicPr>
            <p:cNvPr id="14" name="图片 13" descr="t013a363693d5220923.jpg"/>
            <p:cNvPicPr>
              <a:picLocks noChangeAspect="1"/>
            </p:cNvPicPr>
            <p:nvPr/>
          </p:nvPicPr>
          <p:blipFill>
            <a:blip r:embed="rId4" cstate="print"/>
            <a:stretch>
              <a:fillRect/>
            </a:stretch>
          </p:blipFill>
          <p:spPr>
            <a:xfrm>
              <a:off x="1187629" y="3264311"/>
              <a:ext cx="1885088" cy="2304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p:cNvSpPr txBox="1"/>
            <p:nvPr/>
          </p:nvSpPr>
          <p:spPr>
            <a:xfrm>
              <a:off x="1077427" y="5560217"/>
              <a:ext cx="2028119" cy="337960"/>
            </a:xfrm>
            <a:prstGeom prst="rect">
              <a:avLst/>
            </a:prstGeom>
            <a:noFill/>
          </p:spPr>
          <p:txBody>
            <a:bodyPr wrap="none">
              <a:spAutoFit/>
            </a:bodyPr>
            <a:lstStyle/>
            <a:p>
              <a:pPr marR="0" defTabSz="914400">
                <a:buClrTx/>
                <a:buSzTx/>
                <a:buFontTx/>
                <a:defRPr/>
              </a:pPr>
              <a:r>
                <a:rPr kumimoji="0" lang="en-US" altLang="zh-CN" sz="1600" kern="1200" cap="none" spc="0" normalizeH="0" baseline="0" noProof="0" dirty="0">
                  <a:latin typeface="+mj-lt"/>
                  <a:ea typeface="宋体" panose="02010600030101010101" pitchFamily="2" charset="-122"/>
                  <a:cs typeface="+mn-cs"/>
                </a:rPr>
                <a:t>B. Pascal(1623-1662) </a:t>
              </a:r>
              <a:endParaRPr kumimoji="0" lang="zh-CN" altLang="en-US" sz="1600" kern="1200" cap="none" spc="0" normalizeH="0" baseline="0" noProof="0" dirty="0">
                <a:latin typeface="+mj-lt"/>
                <a:ea typeface="宋体" panose="02010600030101010101" pitchFamily="2" charset="-122"/>
                <a:cs typeface="+mn-cs"/>
              </a:endParaRPr>
            </a:p>
          </p:txBody>
        </p:sp>
      </p:grpSp>
      <p:grpSp>
        <p:nvGrpSpPr>
          <p:cNvPr id="3" name="组合 16"/>
          <p:cNvGrpSpPr/>
          <p:nvPr/>
        </p:nvGrpSpPr>
        <p:grpSpPr>
          <a:xfrm>
            <a:off x="6778625" y="3332163"/>
            <a:ext cx="1890713" cy="2643187"/>
            <a:chOff x="6228184" y="3255367"/>
            <a:chExt cx="1890126" cy="2642810"/>
          </a:xfrm>
        </p:grpSpPr>
        <p:pic>
          <p:nvPicPr>
            <p:cNvPr id="17" name="图片 16" descr="5ad2d3c5gw1e7pa7ohrq9j208b0b4gm9.jpg"/>
            <p:cNvPicPr>
              <a:picLocks noChangeAspect="1"/>
            </p:cNvPicPr>
            <p:nvPr/>
          </p:nvPicPr>
          <p:blipFill>
            <a:blip r:embed="rId5" cstate="print"/>
            <a:stretch>
              <a:fillRect/>
            </a:stretch>
          </p:blipFill>
          <p:spPr>
            <a:xfrm>
              <a:off x="6228184" y="3255367"/>
              <a:ext cx="1800200" cy="23042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Box 17"/>
            <p:cNvSpPr txBox="1"/>
            <p:nvPr/>
          </p:nvSpPr>
          <p:spPr>
            <a:xfrm>
              <a:off x="6323404" y="5560088"/>
              <a:ext cx="1794906" cy="338089"/>
            </a:xfrm>
            <a:prstGeom prst="rect">
              <a:avLst/>
            </a:prstGeom>
            <a:noFill/>
          </p:spPr>
          <p:txBody>
            <a:bodyPr wrap="none">
              <a:spAutoFit/>
            </a:bodyPr>
            <a:lstStyle/>
            <a:p>
              <a:pPr marR="0" defTabSz="914400">
                <a:buClrTx/>
                <a:buSzTx/>
                <a:buFontTx/>
                <a:defRPr/>
              </a:pPr>
              <a:r>
                <a:rPr kumimoji="0" lang="en-US" altLang="zh-CN" sz="1600" kern="1200" cap="none" spc="0" normalizeH="0" baseline="0" noProof="0" dirty="0">
                  <a:latin typeface="+mj-lt"/>
                  <a:ea typeface="宋体" panose="02010600030101010101" pitchFamily="2" charset="-122"/>
                  <a:cs typeface="+mn-cs"/>
                </a:rPr>
                <a:t>Fermat(1601-1665)</a:t>
              </a:r>
              <a:endParaRPr kumimoji="0" lang="zh-CN" altLang="en-US" sz="1600" kern="1200" cap="none" spc="0" normalizeH="0" baseline="0" noProof="0" dirty="0">
                <a:latin typeface="+mj-lt"/>
                <a:ea typeface="宋体" panose="02010600030101010101" pitchFamily="2" charset="-122"/>
                <a:cs typeface="+mn-cs"/>
              </a:endParaRPr>
            </a:p>
          </p:txBody>
        </p:sp>
      </p:grpSp>
      <p:sp>
        <p:nvSpPr>
          <p:cNvPr id="154625" name="Rectangle 1"/>
          <p:cNvSpPr>
            <a:spLocks noChangeArrowheads="1"/>
          </p:cNvSpPr>
          <p:nvPr/>
        </p:nvSpPr>
        <p:spPr bwMode="auto">
          <a:xfrm>
            <a:off x="433388" y="1412875"/>
            <a:ext cx="8370888" cy="1323975"/>
          </a:xfrm>
          <a:prstGeom prst="rect">
            <a:avLst/>
          </a:prstGeom>
          <a:noFill/>
          <a:ln w="9525">
            <a:noFill/>
            <a:miter lim="800000"/>
          </a:ln>
          <a:effectLst/>
        </p:spPr>
        <p:txBody>
          <a:bodyPr anchor="ctr">
            <a:spAutoFit/>
          </a:bodyPr>
          <a:lstStyle/>
          <a:p>
            <a:pPr marL="0" marR="0" lvl="0" indent="304800" algn="l" defTabSz="914400" rtl="0" eaLnBrk="1" fontAlgn="base" latinLnBrk="0" hangingPunct="1">
              <a:lnSpc>
                <a:spcPts val="3200"/>
              </a:lnSpc>
              <a:spcBef>
                <a:spcPct val="0"/>
              </a:spcBef>
              <a:spcAft>
                <a:spcPct val="0"/>
              </a:spcAft>
              <a:buClrTx/>
              <a:buSzTx/>
              <a:buFontTx/>
              <a:buNone/>
              <a:defRPr/>
            </a:pPr>
            <a:r>
              <a:rPr kumimoji="0" lang="en-US" altLang="zh-CN"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    15-16</a:t>
            </a:r>
            <a:r>
              <a:rPr kumimoji="0" lang="zh-CN" altLang="en-US"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世纪</a:t>
            </a:r>
            <a:r>
              <a:rPr kumimoji="0" lang="en-US" altLang="zh-CN"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 </a:t>
            </a:r>
            <a:r>
              <a:rPr kumimoji="0" lang="zh-CN" altLang="en-US"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意大利数学家帕乔利</a:t>
            </a:r>
            <a:r>
              <a:rPr kumimoji="0" lang="en-US" altLang="zh-CN"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a:t>
            </a:r>
            <a:r>
              <a:rPr kumimoji="0" lang="en-US" altLang="zh-CN" sz="2000" b="1" i="0" u="none" strike="noStrike" kern="1200" cap="none" spc="0" normalizeH="0" baseline="0" noProof="0" dirty="0" err="1">
                <a:ln>
                  <a:noFill/>
                </a:ln>
                <a:solidFill>
                  <a:schemeClr val="tx1"/>
                </a:solidFill>
                <a:effectLst/>
                <a:uLnTx/>
                <a:uFillTx/>
                <a:latin typeface="+mj-lt"/>
                <a:ea typeface="华文细黑" panose="02010600040101010101" pitchFamily="2" charset="-122"/>
                <a:cs typeface="Times New Roman" panose="02020603050405020304" pitchFamily="18" charset="0"/>
              </a:rPr>
              <a:t>L.Pacioli</a:t>
            </a:r>
            <a:r>
              <a:rPr kumimoji="0" lang="en-US" altLang="zh-CN"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 1445-1517)</a:t>
            </a:r>
            <a:r>
              <a:rPr kumimoji="0" lang="zh-CN" altLang="en-US"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 塔塔利亚</a:t>
            </a:r>
            <a:r>
              <a:rPr kumimoji="0" lang="en-US" altLang="zh-CN"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a:t>
            </a:r>
            <a:r>
              <a:rPr kumimoji="0" lang="en-US" altLang="zh-CN" sz="2000" b="1" i="0" u="none" strike="noStrike" kern="1200" cap="none" spc="0" normalizeH="0" baseline="0" noProof="0" dirty="0" err="1">
                <a:ln>
                  <a:noFill/>
                </a:ln>
                <a:solidFill>
                  <a:schemeClr val="tx1"/>
                </a:solidFill>
                <a:effectLst/>
                <a:uLnTx/>
                <a:uFillTx/>
                <a:latin typeface="+mj-lt"/>
                <a:ea typeface="华文细黑" panose="02010600040101010101" pitchFamily="2" charset="-122"/>
                <a:cs typeface="Times New Roman" panose="02020603050405020304" pitchFamily="18" charset="0"/>
              </a:rPr>
              <a:t>N.Tartaglia</a:t>
            </a:r>
            <a:r>
              <a:rPr kumimoji="0" lang="en-US" altLang="zh-CN"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 1499-1557)</a:t>
            </a:r>
            <a:r>
              <a:rPr kumimoji="0" lang="zh-CN" altLang="en-US"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和卡尔丹</a:t>
            </a:r>
            <a:r>
              <a:rPr kumimoji="0" lang="en-US" altLang="zh-CN"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a:t>
            </a:r>
            <a:r>
              <a:rPr kumimoji="0" lang="en-US" altLang="zh-CN" sz="2000" b="1" i="0" u="none" strike="noStrike" kern="1200" cap="none" spc="0" normalizeH="0" baseline="0" noProof="0" dirty="0" err="1">
                <a:ln>
                  <a:noFill/>
                </a:ln>
                <a:solidFill>
                  <a:schemeClr val="tx1"/>
                </a:solidFill>
                <a:effectLst/>
                <a:uLnTx/>
                <a:uFillTx/>
                <a:latin typeface="+mj-lt"/>
                <a:ea typeface="华文细黑" panose="02010600040101010101" pitchFamily="2" charset="-122"/>
                <a:cs typeface="Times New Roman" panose="02020603050405020304" pitchFamily="18" charset="0"/>
              </a:rPr>
              <a:t>G.cardano</a:t>
            </a:r>
            <a:r>
              <a:rPr kumimoji="0" lang="en-US" altLang="zh-CN"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 1501-1576)</a:t>
            </a:r>
            <a:r>
              <a:rPr kumimoji="0" lang="zh-CN" altLang="en-US"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Times New Roman" panose="02020603050405020304" pitchFamily="18" charset="0"/>
              </a:rPr>
              <a:t>的著作中都曾讨论过俩人赌博的赌金分配等概率问题。</a:t>
            </a:r>
            <a:r>
              <a:rPr kumimoji="0" lang="zh-CN" altLang="en-US" sz="2000" b="1" i="0" u="none" strike="noStrike" kern="1200" cap="none" spc="0" normalizeH="0" baseline="0" noProof="0" dirty="0">
                <a:ln>
                  <a:noFill/>
                </a:ln>
                <a:solidFill>
                  <a:schemeClr val="tx1"/>
                </a:solidFill>
                <a:effectLst/>
                <a:uLnTx/>
                <a:uFillTx/>
                <a:latin typeface="+mj-lt"/>
                <a:ea typeface="华文细黑" panose="02010600040101010101" pitchFamily="2" charset="-122"/>
                <a:cs typeface="宋体" panose="02010600030101010101" pitchFamily="2" charset="-122"/>
              </a:rPr>
              <a:t> </a:t>
            </a:r>
          </a:p>
        </p:txBody>
      </p:sp>
      <p:sp>
        <p:nvSpPr>
          <p:cNvPr id="20" name="圆角矩形 19"/>
          <p:cNvSpPr/>
          <p:nvPr/>
        </p:nvSpPr>
        <p:spPr>
          <a:xfrm>
            <a:off x="2973421" y="638862"/>
            <a:ext cx="2768657" cy="539988"/>
          </a:xfrm>
          <a:prstGeom prst="roundRect">
            <a:avLst/>
          </a:prstGeom>
          <a:solidFill>
            <a:srgbClr val="CCECFF"/>
          </a:solidFill>
          <a:ln w="19050" cap="flat" cmpd="sng" algn="ctr">
            <a:solidFill>
              <a:srgbClr val="0066CC"/>
            </a:solidFill>
            <a:prstDash val="solid"/>
            <a:miter lim="800000"/>
          </a:ln>
          <a:effectLst>
            <a:outerShdw blurRad="50800" dist="38100" dir="2700000" algn="tl" rotWithShape="0">
              <a:prstClr val="black">
                <a:alpha val="40000"/>
              </a:prstClr>
            </a:outerShdw>
          </a:effectLst>
          <a:scene3d>
            <a:camera prst="orthographicFront"/>
            <a:lightRig rig="threePt" dir="t"/>
          </a:scene3d>
          <a:sp3d>
            <a:bevelT w="139700" prst="cross"/>
          </a:sp3d>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CC"/>
                </a:solidFill>
                <a:effectLst/>
                <a:uLnTx/>
                <a:uFillTx/>
                <a:latin typeface="华文细黑" panose="02010600040101010101" pitchFamily="2" charset="-122"/>
                <a:ea typeface="华文细黑" panose="02010600040101010101" pitchFamily="2" charset="-122"/>
                <a:cs typeface="+mn-cs"/>
              </a:rPr>
              <a:t>概率论的起源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4625"/>
                                        </p:tgtEl>
                                        <p:attrNameLst>
                                          <p:attrName>style.visibility</p:attrName>
                                        </p:attrNameLst>
                                      </p:cBhvr>
                                      <p:to>
                                        <p:strVal val="visible"/>
                                      </p:to>
                                    </p:set>
                                    <p:animEffect transition="in" filter="wipe(left)">
                                      <p:cBhvr>
                                        <p:cTn id="7" dur="500"/>
                                        <p:tgtEl>
                                          <p:spTgt spid="1546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i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5462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Text Box 11"/>
          <p:cNvSpPr txBox="1">
            <a:spLocks noChangeArrowheads="1"/>
          </p:cNvSpPr>
          <p:nvPr/>
        </p:nvSpPr>
        <p:spPr bwMode="auto">
          <a:xfrm>
            <a:off x="1519065" y="1547798"/>
            <a:ext cx="37417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sz="2400" b="1">
                <a:latin typeface="+mn-lt"/>
                <a:ea typeface="华文细黑" panose="02010600040101010101" pitchFamily="2" charset="-122"/>
              </a:rPr>
              <a:t>第一章  概率论的基本概念</a:t>
            </a:r>
          </a:p>
        </p:txBody>
      </p:sp>
      <p:sp>
        <p:nvSpPr>
          <p:cNvPr id="72708" name="Text Box 12"/>
          <p:cNvSpPr txBox="1">
            <a:spLocks noChangeArrowheads="1"/>
          </p:cNvSpPr>
          <p:nvPr/>
        </p:nvSpPr>
        <p:spPr bwMode="auto">
          <a:xfrm>
            <a:off x="1522240" y="2182798"/>
            <a:ext cx="37417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sz="2400" b="1">
                <a:latin typeface="+mn-lt"/>
                <a:ea typeface="华文细黑" panose="02010600040101010101" pitchFamily="2" charset="-122"/>
              </a:rPr>
              <a:t>第二章  随机变量及其分布</a:t>
            </a:r>
          </a:p>
        </p:txBody>
      </p:sp>
      <p:sp>
        <p:nvSpPr>
          <p:cNvPr id="72709" name="Text Box 13"/>
          <p:cNvSpPr txBox="1">
            <a:spLocks noChangeArrowheads="1"/>
          </p:cNvSpPr>
          <p:nvPr/>
        </p:nvSpPr>
        <p:spPr bwMode="auto">
          <a:xfrm>
            <a:off x="1500015" y="2817798"/>
            <a:ext cx="4360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sz="2400" b="1">
                <a:latin typeface="+mn-lt"/>
                <a:ea typeface="华文细黑" panose="02010600040101010101" pitchFamily="2" charset="-122"/>
              </a:rPr>
              <a:t>第三章  多维随机变量及其分布</a:t>
            </a:r>
          </a:p>
        </p:txBody>
      </p:sp>
      <p:sp>
        <p:nvSpPr>
          <p:cNvPr id="72710" name="Text Box 14"/>
          <p:cNvSpPr txBox="1">
            <a:spLocks noChangeArrowheads="1"/>
          </p:cNvSpPr>
          <p:nvPr/>
        </p:nvSpPr>
        <p:spPr bwMode="auto">
          <a:xfrm>
            <a:off x="1522240" y="3427398"/>
            <a:ext cx="4051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sz="2400" b="1">
                <a:latin typeface="+mn-lt"/>
                <a:ea typeface="华文细黑" panose="02010600040101010101" pitchFamily="2" charset="-122"/>
              </a:rPr>
              <a:t>第四章  随机变量的数字特征</a:t>
            </a:r>
          </a:p>
        </p:txBody>
      </p:sp>
      <p:sp>
        <p:nvSpPr>
          <p:cNvPr id="72711" name="Text Box 15"/>
          <p:cNvSpPr txBox="1">
            <a:spLocks noChangeArrowheads="1"/>
          </p:cNvSpPr>
          <p:nvPr/>
        </p:nvSpPr>
        <p:spPr bwMode="auto">
          <a:xfrm>
            <a:off x="1522240" y="4063986"/>
            <a:ext cx="4669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sz="2400" b="1" dirty="0">
                <a:latin typeface="+mn-lt"/>
                <a:ea typeface="华文细黑" panose="02010600040101010101" pitchFamily="2" charset="-122"/>
              </a:rPr>
              <a:t>第五章  大数定律与中心极限定理</a:t>
            </a:r>
          </a:p>
        </p:txBody>
      </p:sp>
      <p:sp>
        <p:nvSpPr>
          <p:cNvPr id="72712" name="Text Box 16"/>
          <p:cNvSpPr txBox="1">
            <a:spLocks noChangeArrowheads="1"/>
          </p:cNvSpPr>
          <p:nvPr/>
        </p:nvSpPr>
        <p:spPr bwMode="auto">
          <a:xfrm>
            <a:off x="1522240" y="4673586"/>
            <a:ext cx="343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sz="2400" b="1">
                <a:latin typeface="+mn-lt"/>
                <a:ea typeface="华文细黑" panose="02010600040101010101" pitchFamily="2" charset="-122"/>
              </a:rPr>
              <a:t>第六章  样本及抽样分布</a:t>
            </a:r>
          </a:p>
        </p:txBody>
      </p:sp>
      <p:sp>
        <p:nvSpPr>
          <p:cNvPr id="72713" name="Text Box 17"/>
          <p:cNvSpPr txBox="1">
            <a:spLocks noChangeArrowheads="1"/>
          </p:cNvSpPr>
          <p:nvPr/>
        </p:nvSpPr>
        <p:spPr bwMode="auto">
          <a:xfrm>
            <a:off x="1522240" y="5283186"/>
            <a:ext cx="2504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sz="2400" b="1">
                <a:latin typeface="+mn-lt"/>
                <a:ea typeface="华文细黑" panose="02010600040101010101" pitchFamily="2" charset="-122"/>
              </a:rPr>
              <a:t>第七章  参数估计</a:t>
            </a:r>
          </a:p>
        </p:txBody>
      </p:sp>
      <p:sp>
        <p:nvSpPr>
          <p:cNvPr id="72714" name="Text Box 18"/>
          <p:cNvSpPr txBox="1">
            <a:spLocks noChangeArrowheads="1"/>
          </p:cNvSpPr>
          <p:nvPr/>
        </p:nvSpPr>
        <p:spPr bwMode="auto">
          <a:xfrm>
            <a:off x="1522240" y="5880086"/>
            <a:ext cx="2504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sz="2400" b="1">
                <a:latin typeface="+mn-lt"/>
                <a:ea typeface="华文细黑" panose="02010600040101010101" pitchFamily="2" charset="-122"/>
              </a:rPr>
              <a:t>第八章  假设检验</a:t>
            </a:r>
          </a:p>
        </p:txBody>
      </p:sp>
      <p:sp>
        <p:nvSpPr>
          <p:cNvPr id="206868" name="AutoShape 20"/>
          <p:cNvSpPr/>
          <p:nvPr/>
        </p:nvSpPr>
        <p:spPr bwMode="auto">
          <a:xfrm>
            <a:off x="6458078" y="1677973"/>
            <a:ext cx="228600" cy="2743200"/>
          </a:xfrm>
          <a:prstGeom prst="rightBrace">
            <a:avLst>
              <a:gd name="adj1" fmla="val 100000"/>
              <a:gd name="adj2" fmla="val 50000"/>
            </a:avLst>
          </a:prstGeom>
          <a:noFill/>
          <a:ln w="28575">
            <a:solidFill>
              <a:srgbClr val="FF33CC"/>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endParaRPr lang="zh-CN" altLang="en-US" sz="2400">
              <a:latin typeface="+mn-lt"/>
              <a:ea typeface="华文细黑" panose="02010600040101010101" pitchFamily="2" charset="-122"/>
            </a:endParaRPr>
          </a:p>
        </p:txBody>
      </p:sp>
      <p:sp>
        <p:nvSpPr>
          <p:cNvPr id="206870" name="AutoShape 22"/>
          <p:cNvSpPr/>
          <p:nvPr/>
        </p:nvSpPr>
        <p:spPr bwMode="auto">
          <a:xfrm>
            <a:off x="6454903" y="4776773"/>
            <a:ext cx="231775" cy="1524000"/>
          </a:xfrm>
          <a:prstGeom prst="rightBrace">
            <a:avLst>
              <a:gd name="adj1" fmla="val 54795"/>
              <a:gd name="adj2" fmla="val 50000"/>
            </a:avLst>
          </a:prstGeom>
          <a:noFill/>
          <a:ln w="28575">
            <a:solidFill>
              <a:srgbClr val="FF33CC"/>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endParaRPr lang="zh-CN" altLang="en-US" sz="2400">
              <a:latin typeface="+mn-lt"/>
              <a:ea typeface="华文细黑" panose="02010600040101010101" pitchFamily="2" charset="-122"/>
            </a:endParaRPr>
          </a:p>
        </p:txBody>
      </p:sp>
      <p:sp>
        <p:nvSpPr>
          <p:cNvPr id="206871" name="Text Box 23"/>
          <p:cNvSpPr txBox="1">
            <a:spLocks noChangeArrowheads="1"/>
          </p:cNvSpPr>
          <p:nvPr/>
        </p:nvSpPr>
        <p:spPr bwMode="auto">
          <a:xfrm>
            <a:off x="6874598" y="4599078"/>
            <a:ext cx="923330" cy="175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en-US" altLang="zh-CN" sz="2400" b="1" dirty="0">
                <a:solidFill>
                  <a:srgbClr val="FF33CC"/>
                </a:solidFill>
                <a:latin typeface="+mn-lt"/>
                <a:ea typeface="华文细黑" panose="02010600040101010101" pitchFamily="2" charset="-122"/>
              </a:rPr>
              <a:t>  (14</a:t>
            </a:r>
            <a:r>
              <a:rPr lang="zh-CN" altLang="en-US" sz="2400" b="1" dirty="0">
                <a:solidFill>
                  <a:srgbClr val="FF33CC"/>
                </a:solidFill>
                <a:latin typeface="+mn-lt"/>
                <a:ea typeface="华文细黑" panose="02010600040101010101" pitchFamily="2" charset="-122"/>
              </a:rPr>
              <a:t>学时</a:t>
            </a:r>
            <a:r>
              <a:rPr lang="en-US" altLang="zh-CN" sz="2400" b="1" dirty="0">
                <a:solidFill>
                  <a:srgbClr val="FF33CC"/>
                </a:solidFill>
                <a:latin typeface="+mn-lt"/>
                <a:ea typeface="华文细黑" panose="02010600040101010101" pitchFamily="2" charset="-122"/>
              </a:rPr>
              <a:t>)</a:t>
            </a:r>
          </a:p>
          <a:p>
            <a:r>
              <a:rPr lang="zh-CN" altLang="en-US" sz="2400" b="1" dirty="0">
                <a:solidFill>
                  <a:srgbClr val="FF33CC"/>
                </a:solidFill>
                <a:latin typeface="+mn-lt"/>
                <a:ea typeface="华文细黑" panose="02010600040101010101" pitchFamily="2" charset="-122"/>
              </a:rPr>
              <a:t>数理统计</a:t>
            </a:r>
          </a:p>
        </p:txBody>
      </p:sp>
      <p:sp>
        <p:nvSpPr>
          <p:cNvPr id="206873" name="Text Box 25"/>
          <p:cNvSpPr txBox="1">
            <a:spLocks noChangeArrowheads="1"/>
          </p:cNvSpPr>
          <p:nvPr/>
        </p:nvSpPr>
        <p:spPr bwMode="auto">
          <a:xfrm>
            <a:off x="6888886" y="2385998"/>
            <a:ext cx="923330" cy="157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en-US" altLang="zh-CN" sz="2400" b="1" dirty="0">
                <a:solidFill>
                  <a:srgbClr val="FF33CC"/>
                </a:solidFill>
                <a:latin typeface="+mn-lt"/>
                <a:ea typeface="华文细黑" panose="02010600040101010101" pitchFamily="2" charset="-122"/>
              </a:rPr>
              <a:t> (26</a:t>
            </a:r>
            <a:r>
              <a:rPr lang="zh-CN" altLang="en-US" sz="2400" b="1" dirty="0">
                <a:solidFill>
                  <a:srgbClr val="FF33CC"/>
                </a:solidFill>
                <a:latin typeface="+mn-lt"/>
                <a:ea typeface="华文细黑" panose="02010600040101010101" pitchFamily="2" charset="-122"/>
              </a:rPr>
              <a:t>学时</a:t>
            </a:r>
            <a:r>
              <a:rPr lang="en-US" altLang="zh-CN" sz="2400" b="1" dirty="0">
                <a:solidFill>
                  <a:srgbClr val="FF33CC"/>
                </a:solidFill>
                <a:latin typeface="+mn-lt"/>
                <a:ea typeface="华文细黑" panose="02010600040101010101" pitchFamily="2" charset="-122"/>
              </a:rPr>
              <a:t>)</a:t>
            </a:r>
          </a:p>
          <a:p>
            <a:r>
              <a:rPr lang="zh-CN" altLang="en-US" sz="2400" b="1" dirty="0">
                <a:solidFill>
                  <a:srgbClr val="FF33CC"/>
                </a:solidFill>
                <a:latin typeface="+mn-lt"/>
                <a:ea typeface="华文细黑" panose="02010600040101010101" pitchFamily="2" charset="-122"/>
              </a:rPr>
              <a:t>概  率 论</a:t>
            </a:r>
          </a:p>
        </p:txBody>
      </p:sp>
      <p:sp>
        <p:nvSpPr>
          <p:cNvPr id="17" name="圆角矩形 16"/>
          <p:cNvSpPr/>
          <p:nvPr/>
        </p:nvSpPr>
        <p:spPr>
          <a:xfrm>
            <a:off x="3423451" y="745542"/>
            <a:ext cx="2048609" cy="539988"/>
          </a:xfrm>
          <a:prstGeom prst="roundRect">
            <a:avLst/>
          </a:prstGeom>
          <a:solidFill>
            <a:srgbClr val="CCECFF"/>
          </a:solidFill>
          <a:ln w="19050" cap="flat" cmpd="sng" algn="ctr">
            <a:solidFill>
              <a:srgbClr val="0066CC"/>
            </a:solidFill>
            <a:prstDash val="solid"/>
            <a:miter lim="800000"/>
          </a:ln>
          <a:effectLst>
            <a:outerShdw blurRad="50800" dist="38100" dir="2700000" algn="tl" rotWithShape="0">
              <a:prstClr val="black">
                <a:alpha val="40000"/>
              </a:prstClr>
            </a:outerShdw>
          </a:effectLst>
          <a:scene3d>
            <a:camera prst="orthographicFront"/>
            <a:lightRig rig="threePt" dir="t"/>
          </a:scene3d>
          <a:sp3d>
            <a:bevelT w="139700" prst="cross"/>
          </a:sp3d>
        </p:spPr>
        <p:txBody>
          <a:bodyPr anchor="ctr"/>
          <a:lstStyle/>
          <a:p>
            <a:pPr lvl="0" algn="ctr"/>
            <a:r>
              <a:rPr lang="zh-CN" altLang="en-US" sz="2800" b="1">
                <a:solidFill>
                  <a:srgbClr val="0000CC"/>
                </a:solidFill>
                <a:latin typeface="华文细黑" panose="02010600040101010101" pitchFamily="2" charset="-122"/>
                <a:ea typeface="华文细黑" panose="02010600040101010101" pitchFamily="2" charset="-122"/>
              </a:rPr>
              <a:t>内容与学时</a:t>
            </a:r>
            <a:endParaRPr lang="zh-CN" altLang="en-US" sz="2800" b="1" dirty="0">
              <a:solidFill>
                <a:srgbClr val="0000CC"/>
              </a:solidFill>
              <a:latin typeface="华文细黑" panose="02010600040101010101" pitchFamily="2" charset="-122"/>
              <a:ea typeface="华文细黑" panose="02010600040101010101"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6868"/>
                                        </p:tgtEl>
                                        <p:attrNameLst>
                                          <p:attrName>style.visibility</p:attrName>
                                        </p:attrNameLst>
                                      </p:cBhvr>
                                      <p:to>
                                        <p:strVal val="visible"/>
                                      </p:to>
                                    </p:set>
                                    <p:animEffect transition="in" filter="wipe(up)">
                                      <p:cBhvr>
                                        <p:cTn id="7" dur="500"/>
                                        <p:tgtEl>
                                          <p:spTgt spid="2068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6873"/>
                                        </p:tgtEl>
                                        <p:attrNameLst>
                                          <p:attrName>style.visibility</p:attrName>
                                        </p:attrNameLst>
                                      </p:cBhvr>
                                      <p:to>
                                        <p:strVal val="visible"/>
                                      </p:to>
                                    </p:set>
                                    <p:animEffect transition="in" filter="wipe(up)">
                                      <p:cBhvr>
                                        <p:cTn id="12" dur="500"/>
                                        <p:tgtEl>
                                          <p:spTgt spid="2068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6870"/>
                                        </p:tgtEl>
                                        <p:attrNameLst>
                                          <p:attrName>style.visibility</p:attrName>
                                        </p:attrNameLst>
                                      </p:cBhvr>
                                      <p:to>
                                        <p:strVal val="visible"/>
                                      </p:to>
                                    </p:set>
                                    <p:animEffect transition="in" filter="wipe(up)">
                                      <p:cBhvr>
                                        <p:cTn id="17" dur="500"/>
                                        <p:tgtEl>
                                          <p:spTgt spid="2068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6871"/>
                                        </p:tgtEl>
                                        <p:attrNameLst>
                                          <p:attrName>style.visibility</p:attrName>
                                        </p:attrNameLst>
                                      </p:cBhvr>
                                      <p:to>
                                        <p:strVal val="visible"/>
                                      </p:to>
                                    </p:set>
                                    <p:animEffect transition="in" filter="wipe(up)">
                                      <p:cBhvr>
                                        <p:cTn id="22" dur="500"/>
                                        <p:tgtEl>
                                          <p:spTgt spid="206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68" grpId="0" animBg="1"/>
      <p:bldP spid="206870" grpId="0" animBg="1"/>
      <p:bldP spid="206871" grpId="0" autoUpdateAnimBg="0"/>
      <p:bldP spid="206873"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7890" name="Group 8"/>
          <p:cNvGrpSpPr/>
          <p:nvPr/>
        </p:nvGrpSpPr>
        <p:grpSpPr bwMode="auto">
          <a:xfrm>
            <a:off x="1061766" y="794728"/>
            <a:ext cx="7200480" cy="1689209"/>
            <a:chOff x="1066" y="913"/>
            <a:chExt cx="4281" cy="1101"/>
          </a:xfrm>
        </p:grpSpPr>
        <p:pic>
          <p:nvPicPr>
            <p:cNvPr id="37942" name="Picture 8" descr="卷轴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 y="913"/>
              <a:ext cx="4281" cy="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43" name="Rectangle 6" descr="信纸"/>
            <p:cNvSpPr>
              <a:spLocks noChangeArrowheads="1"/>
            </p:cNvSpPr>
            <p:nvPr/>
          </p:nvSpPr>
          <p:spPr bwMode="auto">
            <a:xfrm>
              <a:off x="1463" y="1168"/>
              <a:ext cx="3430" cy="592"/>
            </a:xfrm>
            <a:prstGeom prst="rect">
              <a:avLst/>
            </a:prstGeom>
            <a:blipFill dpi="0" rotWithShape="0">
              <a:blip r:embed="rId3"/>
              <a:srcRect/>
              <a:tile tx="0" ty="0" sx="100000" sy="100000" flip="none" algn="tl"/>
            </a:blipFill>
            <a:ln w="9525">
              <a:solidFill>
                <a:schemeClr val="tx1"/>
              </a:solidFill>
              <a:miter lim="800000"/>
            </a:ln>
          </p:spPr>
          <p:txBody>
            <a:bodyPr wrap="none" anchor="ct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eaLnBrk="1" hangingPunct="1">
                <a:spcBef>
                  <a:spcPct val="50000"/>
                </a:spcBef>
                <a:buClrTx/>
                <a:buFontTx/>
                <a:buNone/>
              </a:pPr>
              <a:endParaRPr lang="zh-CN" altLang="en-US" sz="1800" b="0">
                <a:solidFill>
                  <a:schemeClr val="tx2"/>
                </a:solidFill>
                <a:latin typeface="Verdana" panose="020B0604030504040204" pitchFamily="34" charset="0"/>
                <a:ea typeface="PMingLiU" panose="02020500000000000000" pitchFamily="18" charset="-120"/>
              </a:endParaRPr>
            </a:p>
          </p:txBody>
        </p:sp>
      </p:grpSp>
      <p:sp>
        <p:nvSpPr>
          <p:cNvPr id="37893" name="Rectangle 6"/>
          <p:cNvSpPr>
            <a:spLocks noGrp="1" noChangeArrowheads="1"/>
          </p:cNvSpPr>
          <p:nvPr>
            <p:ph type="title" idx="4294967295"/>
          </p:nvPr>
        </p:nvSpPr>
        <p:spPr>
          <a:xfrm>
            <a:off x="1436615" y="1299786"/>
            <a:ext cx="6331531" cy="935038"/>
          </a:xfrm>
          <a:prstGeom prst="rect">
            <a:avLst/>
          </a:prstGeom>
        </p:spPr>
        <p:txBody>
          <a:bodyPr/>
          <a:lstStyle/>
          <a:p>
            <a:pPr eaLnBrk="1" hangingPunct="1"/>
            <a:r>
              <a:rPr lang="zh-CN" altLang="en-US" sz="3600" b="0" dirty="0">
                <a:solidFill>
                  <a:schemeClr val="tx1"/>
                </a:solidFill>
                <a:latin typeface="黑体" panose="02010609060101010101" pitchFamily="2" charset="-122"/>
                <a:ea typeface="黑体" panose="02010609060101010101" pitchFamily="2" charset="-122"/>
                <a:cs typeface="Times New Roman" panose="02020603050405020304" pitchFamily="18" charset="0"/>
              </a:rPr>
              <a:t>第一章  随机事件及其概率</a:t>
            </a:r>
          </a:p>
        </p:txBody>
      </p:sp>
      <p:sp>
        <p:nvSpPr>
          <p:cNvPr id="56" name="Rectangle 4"/>
          <p:cNvSpPr>
            <a:spLocks noChangeArrowheads="1"/>
          </p:cNvSpPr>
          <p:nvPr/>
        </p:nvSpPr>
        <p:spPr bwMode="auto">
          <a:xfrm>
            <a:off x="2259909" y="2524001"/>
            <a:ext cx="5715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eaLnBrk="1" hangingPunct="1"/>
            <a:r>
              <a:rPr lang="en-US" altLang="zh-CN" b="1" dirty="0">
                <a:solidFill>
                  <a:srgbClr val="0000CC"/>
                </a:solidFill>
                <a:latin typeface="+mn-lt"/>
                <a:ea typeface="华文细黑" panose="02010600040101010101" pitchFamily="2" charset="-122"/>
              </a:rPr>
              <a:t>  </a:t>
            </a:r>
            <a:r>
              <a:rPr lang="zh-CN" altLang="en-US" b="1" dirty="0">
                <a:solidFill>
                  <a:srgbClr val="0000CC"/>
                </a:solidFill>
                <a:latin typeface="+mn-lt"/>
                <a:ea typeface="华文细黑" panose="02010600040101010101" pitchFamily="2" charset="-122"/>
              </a:rPr>
              <a:t>第一节    随机事件及其运算</a:t>
            </a:r>
          </a:p>
        </p:txBody>
      </p:sp>
      <p:sp>
        <p:nvSpPr>
          <p:cNvPr id="57" name="Rectangle 5"/>
          <p:cNvSpPr>
            <a:spLocks noChangeArrowheads="1"/>
          </p:cNvSpPr>
          <p:nvPr/>
        </p:nvSpPr>
        <p:spPr bwMode="auto">
          <a:xfrm>
            <a:off x="2259909" y="3112625"/>
            <a:ext cx="5715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eaLnBrk="1" hangingPunct="1"/>
            <a:r>
              <a:rPr lang="en-US" altLang="zh-CN" b="1">
                <a:solidFill>
                  <a:srgbClr val="0000CC"/>
                </a:solidFill>
                <a:latin typeface="+mn-lt"/>
                <a:ea typeface="华文细黑" panose="02010600040101010101" pitchFamily="2" charset="-122"/>
              </a:rPr>
              <a:t>  </a:t>
            </a:r>
            <a:r>
              <a:rPr lang="zh-CN" altLang="en-US" b="1">
                <a:solidFill>
                  <a:srgbClr val="0000CC"/>
                </a:solidFill>
                <a:latin typeface="+mn-lt"/>
                <a:ea typeface="华文细黑" panose="02010600040101010101" pitchFamily="2" charset="-122"/>
              </a:rPr>
              <a:t>第二节    频率与概率</a:t>
            </a:r>
          </a:p>
        </p:txBody>
      </p:sp>
      <p:sp>
        <p:nvSpPr>
          <p:cNvPr id="58" name="Rectangle 6"/>
          <p:cNvSpPr>
            <a:spLocks noChangeArrowheads="1"/>
          </p:cNvSpPr>
          <p:nvPr/>
        </p:nvSpPr>
        <p:spPr bwMode="auto">
          <a:xfrm>
            <a:off x="2259909" y="3697664"/>
            <a:ext cx="600233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eaLnBrk="1" hangingPunct="1"/>
            <a:r>
              <a:rPr lang="en-US" altLang="zh-CN" b="1">
                <a:solidFill>
                  <a:srgbClr val="0000CC"/>
                </a:solidFill>
                <a:latin typeface="+mn-lt"/>
                <a:ea typeface="华文细黑" panose="02010600040101010101" pitchFamily="2" charset="-122"/>
              </a:rPr>
              <a:t>  </a:t>
            </a:r>
            <a:r>
              <a:rPr lang="zh-CN" altLang="en-US" b="1">
                <a:solidFill>
                  <a:srgbClr val="0000CC"/>
                </a:solidFill>
                <a:latin typeface="+mn-lt"/>
                <a:ea typeface="华文细黑" panose="02010600040101010101" pitchFamily="2" charset="-122"/>
              </a:rPr>
              <a:t>第三节    等可能概型</a:t>
            </a:r>
            <a:r>
              <a:rPr lang="en-US" altLang="zh-CN" b="1">
                <a:solidFill>
                  <a:srgbClr val="0000CC"/>
                </a:solidFill>
                <a:latin typeface="+mn-lt"/>
                <a:ea typeface="华文细黑" panose="02010600040101010101" pitchFamily="2" charset="-122"/>
              </a:rPr>
              <a:t>(</a:t>
            </a:r>
            <a:r>
              <a:rPr lang="zh-CN" altLang="en-US" b="1">
                <a:solidFill>
                  <a:srgbClr val="0000CC"/>
                </a:solidFill>
                <a:latin typeface="+mn-lt"/>
                <a:ea typeface="华文细黑" panose="02010600040101010101" pitchFamily="2" charset="-122"/>
              </a:rPr>
              <a:t>古典概型</a:t>
            </a:r>
            <a:r>
              <a:rPr lang="en-US" altLang="zh-CN" b="1">
                <a:solidFill>
                  <a:srgbClr val="0000CC"/>
                </a:solidFill>
                <a:latin typeface="+mn-lt"/>
                <a:ea typeface="华文细黑" panose="02010600040101010101" pitchFamily="2" charset="-122"/>
              </a:rPr>
              <a:t>)</a:t>
            </a:r>
          </a:p>
        </p:txBody>
      </p:sp>
      <p:sp>
        <p:nvSpPr>
          <p:cNvPr id="59" name="Rectangle 7"/>
          <p:cNvSpPr>
            <a:spLocks noChangeArrowheads="1"/>
          </p:cNvSpPr>
          <p:nvPr/>
        </p:nvSpPr>
        <p:spPr bwMode="auto">
          <a:xfrm>
            <a:off x="2259909" y="4276601"/>
            <a:ext cx="4572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eaLnBrk="1" hangingPunct="1"/>
            <a:r>
              <a:rPr lang="en-US" altLang="zh-CN" b="1">
                <a:solidFill>
                  <a:srgbClr val="0000CC"/>
                </a:solidFill>
                <a:latin typeface="+mn-lt"/>
                <a:ea typeface="华文细黑" panose="02010600040101010101" pitchFamily="2" charset="-122"/>
              </a:rPr>
              <a:t>  </a:t>
            </a:r>
            <a:r>
              <a:rPr lang="zh-CN" altLang="en-US" b="1">
                <a:solidFill>
                  <a:srgbClr val="0000CC"/>
                </a:solidFill>
                <a:latin typeface="+mn-lt"/>
                <a:ea typeface="华文细黑" panose="02010600040101010101" pitchFamily="2" charset="-122"/>
              </a:rPr>
              <a:t>第四节    条件概率</a:t>
            </a:r>
          </a:p>
        </p:txBody>
      </p:sp>
      <p:sp>
        <p:nvSpPr>
          <p:cNvPr id="60" name="Rectangle 8"/>
          <p:cNvSpPr>
            <a:spLocks noChangeArrowheads="1"/>
          </p:cNvSpPr>
          <p:nvPr/>
        </p:nvSpPr>
        <p:spPr bwMode="auto">
          <a:xfrm>
            <a:off x="2259909" y="4823416"/>
            <a:ext cx="5715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eaLnBrk="1" hangingPunct="1"/>
            <a:r>
              <a:rPr lang="en-US" altLang="zh-CN" b="1" dirty="0">
                <a:solidFill>
                  <a:srgbClr val="0000CC"/>
                </a:solidFill>
                <a:latin typeface="+mn-lt"/>
                <a:ea typeface="华文细黑" panose="02010600040101010101" pitchFamily="2" charset="-122"/>
              </a:rPr>
              <a:t>  </a:t>
            </a:r>
            <a:r>
              <a:rPr lang="zh-CN" altLang="en-US" b="1" dirty="0">
                <a:solidFill>
                  <a:srgbClr val="0000CC"/>
                </a:solidFill>
                <a:latin typeface="+mn-lt"/>
                <a:ea typeface="华文细黑" panose="02010600040101010101" pitchFamily="2" charset="-122"/>
              </a:rPr>
              <a:t>第五节    事件的相互独立性</a:t>
            </a:r>
          </a:p>
        </p:txBody>
      </p:sp>
      <p:pic>
        <p:nvPicPr>
          <p:cNvPr id="61" name="Picture 11" descr="ARR3"/>
          <p:cNvPicPr>
            <a:picLocks noChangeAspect="1" noChangeArrowheads="1" noCrop="1"/>
          </p:cNvPicPr>
          <p:nvPr/>
        </p:nvPicPr>
        <p:blipFill>
          <a:blip r:embed="rId4"/>
          <a:srcRect/>
          <a:stretch>
            <a:fillRect/>
          </a:stretch>
        </p:blipFill>
        <p:spPr bwMode="auto">
          <a:xfrm>
            <a:off x="1959871" y="2789114"/>
            <a:ext cx="4572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2" descr="ARR3"/>
          <p:cNvPicPr>
            <a:picLocks noChangeAspect="1" noChangeArrowheads="1" noCrop="1"/>
          </p:cNvPicPr>
          <p:nvPr/>
        </p:nvPicPr>
        <p:blipFill>
          <a:blip r:embed="rId4"/>
          <a:srcRect/>
          <a:stretch>
            <a:fillRect/>
          </a:stretch>
        </p:blipFill>
        <p:spPr bwMode="auto">
          <a:xfrm>
            <a:off x="1939234" y="3371388"/>
            <a:ext cx="4572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3" descr="ARR3"/>
          <p:cNvPicPr>
            <a:picLocks noChangeAspect="1" noChangeArrowheads="1" noCrop="1"/>
          </p:cNvPicPr>
          <p:nvPr/>
        </p:nvPicPr>
        <p:blipFill>
          <a:blip r:embed="rId4"/>
          <a:srcRect/>
          <a:stretch>
            <a:fillRect/>
          </a:stretch>
        </p:blipFill>
        <p:spPr bwMode="auto">
          <a:xfrm>
            <a:off x="1939234" y="3985002"/>
            <a:ext cx="4572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4" descr="ARR3"/>
          <p:cNvPicPr>
            <a:picLocks noChangeAspect="1" noChangeArrowheads="1" noCrop="1"/>
          </p:cNvPicPr>
          <p:nvPr/>
        </p:nvPicPr>
        <p:blipFill>
          <a:blip r:embed="rId4"/>
          <a:srcRect/>
          <a:stretch>
            <a:fillRect/>
          </a:stretch>
        </p:blipFill>
        <p:spPr bwMode="auto">
          <a:xfrm>
            <a:off x="1939234" y="4563939"/>
            <a:ext cx="457200"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5" descr="ARR3"/>
          <p:cNvPicPr>
            <a:picLocks noChangeAspect="1" noChangeArrowheads="1" noCrop="1"/>
          </p:cNvPicPr>
          <p:nvPr/>
        </p:nvPicPr>
        <p:blipFill>
          <a:blip r:embed="rId4"/>
          <a:srcRect/>
          <a:stretch>
            <a:fillRect/>
          </a:stretch>
        </p:blipFill>
        <p:spPr bwMode="auto">
          <a:xfrm>
            <a:off x="1926534" y="5115516"/>
            <a:ext cx="457200"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5000">
    <p:split orient="vert"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p:cNvSpPr txBox="1"/>
          <p:nvPr/>
        </p:nvSpPr>
        <p:spPr>
          <a:xfrm>
            <a:off x="1476375" y="1844675"/>
            <a:ext cx="5472113" cy="282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eaLnBrk="1" hangingPunct="1">
              <a:lnSpc>
                <a:spcPct val="140000"/>
              </a:lnSpc>
              <a:spcBef>
                <a:spcPct val="0"/>
              </a:spcBef>
              <a:buNone/>
            </a:pPr>
            <a:r>
              <a:rPr lang="zh-CN" altLang="en-US" b="1" dirty="0">
                <a:latin typeface="华文细黑" panose="02010600040101010101" pitchFamily="2" charset="-122"/>
                <a:ea typeface="华文细黑" panose="02010600040101010101" pitchFamily="2" charset="-122"/>
              </a:rPr>
              <a:t>一、随机试验</a:t>
            </a:r>
          </a:p>
          <a:p>
            <a:pPr marL="0" lvl="0" indent="0" eaLnBrk="1" hangingPunct="1">
              <a:lnSpc>
                <a:spcPct val="140000"/>
              </a:lnSpc>
              <a:spcBef>
                <a:spcPct val="0"/>
              </a:spcBef>
              <a:buNone/>
            </a:pPr>
            <a:r>
              <a:rPr lang="zh-CN" altLang="en-US" b="1" dirty="0">
                <a:latin typeface="华文细黑" panose="02010600040101010101" pitchFamily="2" charset="-122"/>
                <a:ea typeface="华文细黑" panose="02010600040101010101" pitchFamily="2" charset="-122"/>
              </a:rPr>
              <a:t>二、样本空间</a:t>
            </a:r>
          </a:p>
          <a:p>
            <a:pPr marL="0" lvl="0" indent="0" eaLnBrk="1" hangingPunct="1">
              <a:lnSpc>
                <a:spcPct val="140000"/>
              </a:lnSpc>
              <a:spcBef>
                <a:spcPct val="0"/>
              </a:spcBef>
              <a:buNone/>
            </a:pPr>
            <a:r>
              <a:rPr lang="zh-CN" altLang="en-US" b="1" dirty="0">
                <a:latin typeface="华文细黑" panose="02010600040101010101" pitchFamily="2" charset="-122"/>
                <a:ea typeface="华文细黑" panose="02010600040101010101" pitchFamily="2" charset="-122"/>
              </a:rPr>
              <a:t>三、随机事件</a:t>
            </a:r>
          </a:p>
          <a:p>
            <a:pPr marL="0" lvl="0" indent="0" eaLnBrk="1" hangingPunct="1">
              <a:lnSpc>
                <a:spcPct val="140000"/>
              </a:lnSpc>
              <a:spcBef>
                <a:spcPct val="0"/>
              </a:spcBef>
              <a:buNone/>
            </a:pPr>
            <a:r>
              <a:rPr lang="zh-CN" altLang="en-US" b="1" dirty="0">
                <a:latin typeface="华文细黑" panose="02010600040101010101" pitchFamily="2" charset="-122"/>
                <a:ea typeface="华文细黑" panose="02010600040101010101" pitchFamily="2" charset="-122"/>
              </a:rPr>
              <a:t>四、事件间的关系及其运算 </a:t>
            </a:r>
          </a:p>
        </p:txBody>
      </p:sp>
      <p:sp>
        <p:nvSpPr>
          <p:cNvPr id="36867" name="Text Box 4"/>
          <p:cNvSpPr txBox="1"/>
          <p:nvPr/>
        </p:nvSpPr>
        <p:spPr>
          <a:xfrm>
            <a:off x="684213" y="833438"/>
            <a:ext cx="6408737" cy="646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algn="ctr" eaLnBrk="1" hangingPunct="1">
              <a:spcBef>
                <a:spcPct val="0"/>
              </a:spcBef>
              <a:buNone/>
            </a:pPr>
            <a:r>
              <a:rPr lang="en-US" altLang="zh-CN" sz="3600" b="1" dirty="0">
                <a:solidFill>
                  <a:srgbClr val="3333CC"/>
                </a:solidFill>
                <a:latin typeface="黑体" panose="02010609060101010101" pitchFamily="2" charset="-122"/>
                <a:ea typeface="黑体" panose="02010609060101010101" pitchFamily="2" charset="-122"/>
              </a:rPr>
              <a:t>§</a:t>
            </a:r>
            <a:r>
              <a:rPr lang="en-US" altLang="zh-CN" sz="3600" b="1" dirty="0">
                <a:solidFill>
                  <a:srgbClr val="3333CC"/>
                </a:solidFill>
                <a:latin typeface="Times New Roman" panose="02020603050405020304" pitchFamily="18" charset="0"/>
                <a:ea typeface="黑体" panose="02010609060101010101" pitchFamily="2" charset="-122"/>
              </a:rPr>
              <a:t>1.1</a:t>
            </a:r>
            <a:r>
              <a:rPr lang="en-US" altLang="zh-CN" sz="3600" b="1" dirty="0">
                <a:solidFill>
                  <a:srgbClr val="3333CC"/>
                </a:solidFill>
                <a:latin typeface="黑体" panose="02010609060101010101" pitchFamily="2" charset="-122"/>
                <a:ea typeface="黑体" panose="02010609060101010101" pitchFamily="2" charset="-122"/>
              </a:rPr>
              <a:t> </a:t>
            </a:r>
            <a:r>
              <a:rPr lang="zh-CN" altLang="en-US" sz="3600" b="1" dirty="0">
                <a:solidFill>
                  <a:srgbClr val="3333CC"/>
                </a:solidFill>
                <a:latin typeface="黑体" panose="02010609060101010101" pitchFamily="2" charset="-122"/>
                <a:ea typeface="黑体" panose="02010609060101010101" pitchFamily="2" charset="-122"/>
              </a:rPr>
              <a:t>随机事件及其运算</a:t>
            </a:r>
          </a:p>
        </p:txBody>
      </p:sp>
      <p:grpSp>
        <p:nvGrpSpPr>
          <p:cNvPr id="36868" name="Group 3"/>
          <p:cNvGrpSpPr/>
          <p:nvPr/>
        </p:nvGrpSpPr>
        <p:grpSpPr>
          <a:xfrm>
            <a:off x="6227763" y="4724400"/>
            <a:ext cx="2514600" cy="1676400"/>
            <a:chOff x="0" y="0"/>
            <a:chExt cx="2496" cy="1776"/>
          </a:xfrm>
        </p:grpSpPr>
        <p:sp>
          <p:nvSpPr>
            <p:cNvPr id="36869" name="Freeform 4"/>
            <p:cNvSpPr/>
            <p:nvPr/>
          </p:nvSpPr>
          <p:spPr>
            <a:xfrm>
              <a:off x="1008" y="528"/>
              <a:ext cx="1104" cy="768"/>
            </a:xfrm>
            <a:custGeom>
              <a:avLst/>
              <a:gdLst>
                <a:gd name="txL" fmla="*/ 0 w 1104"/>
                <a:gd name="txT" fmla="*/ 0 h 768"/>
                <a:gd name="txR" fmla="*/ 1104 w 1104"/>
                <a:gd name="txB" fmla="*/ 768 h 768"/>
              </a:gdLst>
              <a:ahLst/>
              <a:cxnLst>
                <a:cxn ang="0">
                  <a:pos x="0" y="768"/>
                </a:cxn>
                <a:cxn ang="0">
                  <a:pos x="1104" y="768"/>
                </a:cxn>
                <a:cxn ang="0">
                  <a:pos x="1104" y="384"/>
                </a:cxn>
                <a:cxn ang="0">
                  <a:pos x="1008" y="192"/>
                </a:cxn>
                <a:cxn ang="0">
                  <a:pos x="816" y="48"/>
                </a:cxn>
                <a:cxn ang="0">
                  <a:pos x="432" y="0"/>
                </a:cxn>
                <a:cxn ang="0">
                  <a:pos x="240" y="48"/>
                </a:cxn>
                <a:cxn ang="0">
                  <a:pos x="48" y="240"/>
                </a:cxn>
                <a:cxn ang="0">
                  <a:pos x="0" y="384"/>
                </a:cxn>
                <a:cxn ang="0">
                  <a:pos x="0" y="768"/>
                </a:cxn>
              </a:cxnLst>
              <a:rect l="txL" t="txT" r="txR" b="txB"/>
              <a:pathLst>
                <a:path w="1104" h="768">
                  <a:moveTo>
                    <a:pt x="0" y="768"/>
                  </a:moveTo>
                  <a:lnTo>
                    <a:pt x="1104" y="768"/>
                  </a:lnTo>
                  <a:lnTo>
                    <a:pt x="1104" y="384"/>
                  </a:lnTo>
                  <a:lnTo>
                    <a:pt x="1008" y="192"/>
                  </a:lnTo>
                  <a:lnTo>
                    <a:pt x="816" y="48"/>
                  </a:lnTo>
                  <a:lnTo>
                    <a:pt x="432" y="0"/>
                  </a:lnTo>
                  <a:lnTo>
                    <a:pt x="240" y="48"/>
                  </a:lnTo>
                  <a:lnTo>
                    <a:pt x="48" y="240"/>
                  </a:lnTo>
                  <a:lnTo>
                    <a:pt x="0" y="384"/>
                  </a:lnTo>
                  <a:lnTo>
                    <a:pt x="0" y="768"/>
                  </a:lnTo>
                  <a:close/>
                </a:path>
              </a:pathLst>
            </a:custGeom>
            <a:solidFill>
              <a:srgbClr val="9999FF">
                <a:alpha val="100000"/>
              </a:srgbClr>
            </a:solidFill>
            <a:ln w="9525" cap="flat" cmpd="sng">
              <a:solidFill>
                <a:schemeClr val="tx1">
                  <a:alpha val="100000"/>
                </a:schemeClr>
              </a:solidFill>
              <a:prstDash val="solid"/>
              <a:miter lim="800000"/>
              <a:headEnd type="none" w="med" len="med"/>
              <a:tailEnd type="none" w="med" len="med"/>
            </a:ln>
          </p:spPr>
          <p:txBody>
            <a:bodyPr/>
            <a:lstStyle/>
            <a:p>
              <a:endParaRPr lang="zh-CN" altLang="en-US"/>
            </a:p>
          </p:txBody>
        </p:sp>
        <p:grpSp>
          <p:nvGrpSpPr>
            <p:cNvPr id="36870" name="Group 5"/>
            <p:cNvGrpSpPr/>
            <p:nvPr/>
          </p:nvGrpSpPr>
          <p:grpSpPr>
            <a:xfrm>
              <a:off x="0" y="1296"/>
              <a:ext cx="2496" cy="480"/>
              <a:chOff x="0" y="0"/>
              <a:chExt cx="2573" cy="595"/>
            </a:xfrm>
          </p:grpSpPr>
          <p:sp>
            <p:nvSpPr>
              <p:cNvPr id="36912" name="Freeform 6"/>
              <p:cNvSpPr/>
              <p:nvPr/>
            </p:nvSpPr>
            <p:spPr>
              <a:xfrm>
                <a:off x="0" y="0"/>
                <a:ext cx="2573" cy="481"/>
              </a:xfrm>
              <a:custGeom>
                <a:avLst/>
                <a:gdLst>
                  <a:gd name="txL" fmla="*/ 0 w 5145"/>
                  <a:gd name="txT" fmla="*/ 0 h 963"/>
                  <a:gd name="txR" fmla="*/ 5145 w 5145"/>
                  <a:gd name="txB" fmla="*/ 963 h 963"/>
                </a:gdLst>
                <a:ahLst/>
                <a:cxnLst>
                  <a:cxn ang="0">
                    <a:pos x="1" y="0"/>
                  </a:cxn>
                  <a:cxn ang="0">
                    <a:pos x="1" y="0"/>
                  </a:cxn>
                  <a:cxn ang="0">
                    <a:pos x="1" y="0"/>
                  </a:cxn>
                  <a:cxn ang="0">
                    <a:pos x="0" y="0"/>
                  </a:cxn>
                  <a:cxn ang="0">
                    <a:pos x="1" y="0"/>
                  </a:cxn>
                </a:cxnLst>
                <a:rect l="txL" t="txT" r="txR" b="txB"/>
                <a:pathLst>
                  <a:path w="5145" h="963">
                    <a:moveTo>
                      <a:pt x="1570" y="0"/>
                    </a:moveTo>
                    <a:lnTo>
                      <a:pt x="5145" y="0"/>
                    </a:lnTo>
                    <a:lnTo>
                      <a:pt x="4182" y="963"/>
                    </a:lnTo>
                    <a:lnTo>
                      <a:pt x="0" y="963"/>
                    </a:lnTo>
                    <a:lnTo>
                      <a:pt x="1570" y="0"/>
                    </a:lnTo>
                    <a:close/>
                  </a:path>
                </a:pathLst>
              </a:custGeom>
              <a:solidFill>
                <a:srgbClr val="C0600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913" name="Rectangle 7"/>
              <p:cNvSpPr/>
              <p:nvPr/>
            </p:nvSpPr>
            <p:spPr>
              <a:xfrm>
                <a:off x="2" y="483"/>
                <a:ext cx="2088" cy="110"/>
              </a:xfrm>
              <a:prstGeom prst="rect">
                <a:avLst/>
              </a:prstGeom>
              <a:solidFill>
                <a:srgbClr val="804000"/>
              </a:solidFill>
              <a:ln w="7938"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eaLnBrk="1" hangingPunct="1">
                  <a:spcBef>
                    <a:spcPct val="0"/>
                  </a:spcBef>
                  <a:buNone/>
                </a:pPr>
                <a:endParaRPr lang="zh-CN" altLang="en-US" sz="2400" dirty="0">
                  <a:solidFill>
                    <a:schemeClr val="tx2"/>
                  </a:solidFill>
                  <a:latin typeface="Times New Roman" panose="02020603050405020304" pitchFamily="18" charset="0"/>
                </a:endParaRPr>
              </a:p>
            </p:txBody>
          </p:sp>
          <p:sp>
            <p:nvSpPr>
              <p:cNvPr id="36914" name="Freeform 8"/>
              <p:cNvSpPr/>
              <p:nvPr/>
            </p:nvSpPr>
            <p:spPr>
              <a:xfrm>
                <a:off x="2091" y="0"/>
                <a:ext cx="482" cy="595"/>
              </a:xfrm>
              <a:custGeom>
                <a:avLst/>
                <a:gdLst>
                  <a:gd name="txL" fmla="*/ 0 w 963"/>
                  <a:gd name="txT" fmla="*/ 0 h 1192"/>
                  <a:gd name="txR" fmla="*/ 963 w 963"/>
                  <a:gd name="txB" fmla="*/ 1192 h 1192"/>
                </a:gdLst>
                <a:ahLst/>
                <a:cxnLst>
                  <a:cxn ang="0">
                    <a:pos x="1" y="0"/>
                  </a:cxn>
                  <a:cxn ang="0">
                    <a:pos x="0" y="0"/>
                  </a:cxn>
                  <a:cxn ang="0">
                    <a:pos x="0" y="0"/>
                  </a:cxn>
                  <a:cxn ang="0">
                    <a:pos x="1" y="0"/>
                  </a:cxn>
                  <a:cxn ang="0">
                    <a:pos x="1" y="0"/>
                  </a:cxn>
                </a:cxnLst>
                <a:rect l="txL" t="txT" r="txR" b="txB"/>
                <a:pathLst>
                  <a:path w="963" h="1192">
                    <a:moveTo>
                      <a:pt x="963" y="0"/>
                    </a:moveTo>
                    <a:lnTo>
                      <a:pt x="0" y="963"/>
                    </a:lnTo>
                    <a:lnTo>
                      <a:pt x="0" y="1192"/>
                    </a:lnTo>
                    <a:lnTo>
                      <a:pt x="963" y="223"/>
                    </a:lnTo>
                    <a:lnTo>
                      <a:pt x="963" y="0"/>
                    </a:lnTo>
                    <a:close/>
                  </a:path>
                </a:pathLst>
              </a:custGeom>
              <a:solidFill>
                <a:srgbClr val="60300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grpSp>
        <p:grpSp>
          <p:nvGrpSpPr>
            <p:cNvPr id="36871" name="Group 9"/>
            <p:cNvGrpSpPr/>
            <p:nvPr/>
          </p:nvGrpSpPr>
          <p:grpSpPr>
            <a:xfrm>
              <a:off x="1280" y="460"/>
              <a:ext cx="511" cy="1215"/>
              <a:chOff x="0" y="0"/>
              <a:chExt cx="449" cy="1006"/>
            </a:xfrm>
          </p:grpSpPr>
          <p:sp>
            <p:nvSpPr>
              <p:cNvPr id="36910" name="Freeform 10"/>
              <p:cNvSpPr/>
              <p:nvPr/>
            </p:nvSpPr>
            <p:spPr>
              <a:xfrm>
                <a:off x="0" y="0"/>
                <a:ext cx="449" cy="404"/>
              </a:xfrm>
              <a:custGeom>
                <a:avLst/>
                <a:gdLst>
                  <a:gd name="txL" fmla="*/ 0 w 896"/>
                  <a:gd name="txT" fmla="*/ 0 h 808"/>
                  <a:gd name="txR" fmla="*/ 896 w 896"/>
                  <a:gd name="txB" fmla="*/ 808 h 808"/>
                </a:gdLst>
                <a:ahLst/>
                <a:cxnLst>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Lst>
                <a:rect l="txL" t="txT" r="txR" b="txB"/>
                <a:pathLst>
                  <a:path w="896" h="808">
                    <a:moveTo>
                      <a:pt x="23" y="161"/>
                    </a:moveTo>
                    <a:lnTo>
                      <a:pt x="0" y="299"/>
                    </a:lnTo>
                    <a:lnTo>
                      <a:pt x="35" y="449"/>
                    </a:lnTo>
                    <a:lnTo>
                      <a:pt x="46" y="541"/>
                    </a:lnTo>
                    <a:lnTo>
                      <a:pt x="52" y="578"/>
                    </a:lnTo>
                    <a:lnTo>
                      <a:pt x="72" y="631"/>
                    </a:lnTo>
                    <a:lnTo>
                      <a:pt x="90" y="677"/>
                    </a:lnTo>
                    <a:lnTo>
                      <a:pt x="133" y="731"/>
                    </a:lnTo>
                    <a:lnTo>
                      <a:pt x="163" y="769"/>
                    </a:lnTo>
                    <a:lnTo>
                      <a:pt x="207" y="805"/>
                    </a:lnTo>
                    <a:lnTo>
                      <a:pt x="391" y="587"/>
                    </a:lnTo>
                    <a:lnTo>
                      <a:pt x="595" y="808"/>
                    </a:lnTo>
                    <a:lnTo>
                      <a:pt x="641" y="765"/>
                    </a:lnTo>
                    <a:lnTo>
                      <a:pt x="680" y="716"/>
                    </a:lnTo>
                    <a:lnTo>
                      <a:pt x="714" y="654"/>
                    </a:lnTo>
                    <a:lnTo>
                      <a:pt x="759" y="587"/>
                    </a:lnTo>
                    <a:lnTo>
                      <a:pt x="827" y="449"/>
                    </a:lnTo>
                    <a:lnTo>
                      <a:pt x="873" y="242"/>
                    </a:lnTo>
                    <a:lnTo>
                      <a:pt x="896" y="138"/>
                    </a:lnTo>
                    <a:lnTo>
                      <a:pt x="747" y="47"/>
                    </a:lnTo>
                    <a:lnTo>
                      <a:pt x="586" y="0"/>
                    </a:lnTo>
                    <a:lnTo>
                      <a:pt x="332" y="13"/>
                    </a:lnTo>
                    <a:lnTo>
                      <a:pt x="149" y="59"/>
                    </a:lnTo>
                    <a:lnTo>
                      <a:pt x="23" y="161"/>
                    </a:lnTo>
                    <a:close/>
                  </a:path>
                </a:pathLst>
              </a:custGeom>
              <a:solidFill>
                <a:srgbClr val="FFFFFF">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911" name="Freeform 11"/>
              <p:cNvSpPr/>
              <p:nvPr/>
            </p:nvSpPr>
            <p:spPr>
              <a:xfrm>
                <a:off x="69" y="293"/>
                <a:ext cx="276" cy="713"/>
              </a:xfrm>
              <a:custGeom>
                <a:avLst/>
                <a:gdLst>
                  <a:gd name="txL" fmla="*/ 0 w 553"/>
                  <a:gd name="txT" fmla="*/ 0 h 1424"/>
                  <a:gd name="txR" fmla="*/ 553 w 553"/>
                  <a:gd name="txB" fmla="*/ 1424 h 1424"/>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553" h="1424">
                    <a:moveTo>
                      <a:pt x="254" y="0"/>
                    </a:moveTo>
                    <a:lnTo>
                      <a:pt x="121" y="160"/>
                    </a:lnTo>
                    <a:lnTo>
                      <a:pt x="173" y="287"/>
                    </a:lnTo>
                    <a:lnTo>
                      <a:pt x="82" y="460"/>
                    </a:lnTo>
                    <a:lnTo>
                      <a:pt x="25" y="700"/>
                    </a:lnTo>
                    <a:lnTo>
                      <a:pt x="0" y="861"/>
                    </a:lnTo>
                    <a:lnTo>
                      <a:pt x="25" y="1011"/>
                    </a:lnTo>
                    <a:lnTo>
                      <a:pt x="70" y="1194"/>
                    </a:lnTo>
                    <a:lnTo>
                      <a:pt x="288" y="1424"/>
                    </a:lnTo>
                    <a:lnTo>
                      <a:pt x="506" y="1149"/>
                    </a:lnTo>
                    <a:lnTo>
                      <a:pt x="553" y="895"/>
                    </a:lnTo>
                    <a:lnTo>
                      <a:pt x="518" y="654"/>
                    </a:lnTo>
                    <a:lnTo>
                      <a:pt x="460" y="448"/>
                    </a:lnTo>
                    <a:lnTo>
                      <a:pt x="368" y="275"/>
                    </a:lnTo>
                    <a:lnTo>
                      <a:pt x="437" y="195"/>
                    </a:lnTo>
                    <a:lnTo>
                      <a:pt x="254" y="0"/>
                    </a:lnTo>
                    <a:close/>
                  </a:path>
                </a:pathLst>
              </a:custGeom>
              <a:solidFill>
                <a:srgbClr val="A000A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grpSp>
        <p:grpSp>
          <p:nvGrpSpPr>
            <p:cNvPr id="36872" name="Group 12"/>
            <p:cNvGrpSpPr/>
            <p:nvPr/>
          </p:nvGrpSpPr>
          <p:grpSpPr>
            <a:xfrm>
              <a:off x="768" y="405"/>
              <a:ext cx="694" cy="978"/>
              <a:chOff x="0" y="0"/>
              <a:chExt cx="694" cy="978"/>
            </a:xfrm>
          </p:grpSpPr>
          <p:sp>
            <p:nvSpPr>
              <p:cNvPr id="36907" name="Freeform 13"/>
              <p:cNvSpPr/>
              <p:nvPr/>
            </p:nvSpPr>
            <p:spPr>
              <a:xfrm flipH="1">
                <a:off x="299" y="0"/>
                <a:ext cx="395" cy="526"/>
              </a:xfrm>
              <a:custGeom>
                <a:avLst/>
                <a:gdLst>
                  <a:gd name="txL" fmla="*/ 0 w 693"/>
                  <a:gd name="txT" fmla="*/ 0 h 873"/>
                  <a:gd name="txR" fmla="*/ 693 w 693"/>
                  <a:gd name="txB" fmla="*/ 873 h 873"/>
                </a:gdLst>
                <a:ahLst/>
                <a:cxnLst>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908" name="Freeform 14"/>
              <p:cNvSpPr/>
              <p:nvPr/>
            </p:nvSpPr>
            <p:spPr>
              <a:xfrm flipH="1">
                <a:off x="0" y="363"/>
                <a:ext cx="543" cy="615"/>
              </a:xfrm>
              <a:custGeom>
                <a:avLst/>
                <a:gdLst>
                  <a:gd name="txL" fmla="*/ 0 w 954"/>
                  <a:gd name="txT" fmla="*/ 0 h 1017"/>
                  <a:gd name="txR" fmla="*/ 954 w 954"/>
                  <a:gd name="txB" fmla="*/ 1017 h 1017"/>
                </a:gdLst>
                <a:ahLst/>
                <a:cxnLst>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Lst>
                <a:rect l="txL" t="txT" r="txR" b="tx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9999FF">
                  <a:alpha val="100000"/>
                </a:srgbClr>
              </a:solidFill>
              <a:ln w="8001"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909" name="Freeform 15"/>
              <p:cNvSpPr/>
              <p:nvPr/>
            </p:nvSpPr>
            <p:spPr>
              <a:xfrm flipH="1">
                <a:off x="220" y="349"/>
                <a:ext cx="331" cy="293"/>
              </a:xfrm>
              <a:custGeom>
                <a:avLst/>
                <a:gdLst>
                  <a:gd name="txL" fmla="*/ 0 w 581"/>
                  <a:gd name="txT" fmla="*/ 0 h 486"/>
                  <a:gd name="txR" fmla="*/ 581 w 581"/>
                  <a:gd name="txB" fmla="*/ 486 h 486"/>
                </a:gdLst>
                <a:ahLst/>
                <a:cxnLst>
                  <a:cxn ang="0">
                    <a:pos x="0"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Lst>
                <a:rect l="txL" t="txT" r="txR" b="tx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grpSp>
        <p:sp>
          <p:nvSpPr>
            <p:cNvPr id="36873" name="Freeform 16"/>
            <p:cNvSpPr/>
            <p:nvPr/>
          </p:nvSpPr>
          <p:spPr>
            <a:xfrm>
              <a:off x="1574" y="389"/>
              <a:ext cx="395" cy="526"/>
            </a:xfrm>
            <a:custGeom>
              <a:avLst/>
              <a:gdLst>
                <a:gd name="txL" fmla="*/ 0 w 693"/>
                <a:gd name="txT" fmla="*/ 0 h 873"/>
                <a:gd name="txR" fmla="*/ 693 w 693"/>
                <a:gd name="txB" fmla="*/ 873 h 873"/>
              </a:gdLst>
              <a:ahLst/>
              <a:cxnLst>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693" h="873">
                  <a:moveTo>
                    <a:pt x="331" y="38"/>
                  </a:moveTo>
                  <a:lnTo>
                    <a:pt x="352" y="11"/>
                  </a:lnTo>
                  <a:lnTo>
                    <a:pt x="388" y="0"/>
                  </a:lnTo>
                  <a:lnTo>
                    <a:pt x="411" y="3"/>
                  </a:lnTo>
                  <a:lnTo>
                    <a:pt x="422" y="18"/>
                  </a:lnTo>
                  <a:lnTo>
                    <a:pt x="435" y="51"/>
                  </a:lnTo>
                  <a:lnTo>
                    <a:pt x="439" y="114"/>
                  </a:lnTo>
                  <a:lnTo>
                    <a:pt x="434" y="174"/>
                  </a:lnTo>
                  <a:lnTo>
                    <a:pt x="432" y="212"/>
                  </a:lnTo>
                  <a:lnTo>
                    <a:pt x="444" y="300"/>
                  </a:lnTo>
                  <a:lnTo>
                    <a:pt x="460" y="366"/>
                  </a:lnTo>
                  <a:lnTo>
                    <a:pt x="468" y="389"/>
                  </a:lnTo>
                  <a:lnTo>
                    <a:pt x="489" y="429"/>
                  </a:lnTo>
                  <a:lnTo>
                    <a:pt x="531" y="561"/>
                  </a:lnTo>
                  <a:lnTo>
                    <a:pt x="563" y="597"/>
                  </a:lnTo>
                  <a:lnTo>
                    <a:pt x="617" y="653"/>
                  </a:lnTo>
                  <a:lnTo>
                    <a:pt x="693" y="727"/>
                  </a:lnTo>
                  <a:lnTo>
                    <a:pt x="422" y="873"/>
                  </a:lnTo>
                  <a:lnTo>
                    <a:pt x="259" y="689"/>
                  </a:lnTo>
                  <a:lnTo>
                    <a:pt x="195" y="717"/>
                  </a:lnTo>
                  <a:lnTo>
                    <a:pt x="96" y="736"/>
                  </a:lnTo>
                  <a:lnTo>
                    <a:pt x="31" y="727"/>
                  </a:lnTo>
                  <a:lnTo>
                    <a:pt x="0" y="699"/>
                  </a:lnTo>
                  <a:lnTo>
                    <a:pt x="0" y="671"/>
                  </a:lnTo>
                  <a:lnTo>
                    <a:pt x="18" y="632"/>
                  </a:lnTo>
                  <a:lnTo>
                    <a:pt x="77" y="612"/>
                  </a:lnTo>
                  <a:lnTo>
                    <a:pt x="157" y="595"/>
                  </a:lnTo>
                  <a:lnTo>
                    <a:pt x="214" y="574"/>
                  </a:lnTo>
                  <a:lnTo>
                    <a:pt x="241" y="547"/>
                  </a:lnTo>
                  <a:lnTo>
                    <a:pt x="280" y="508"/>
                  </a:lnTo>
                  <a:lnTo>
                    <a:pt x="303" y="485"/>
                  </a:lnTo>
                  <a:lnTo>
                    <a:pt x="326" y="450"/>
                  </a:lnTo>
                  <a:lnTo>
                    <a:pt x="326" y="378"/>
                  </a:lnTo>
                  <a:lnTo>
                    <a:pt x="319" y="302"/>
                  </a:lnTo>
                  <a:lnTo>
                    <a:pt x="303" y="219"/>
                  </a:lnTo>
                  <a:lnTo>
                    <a:pt x="315" y="101"/>
                  </a:lnTo>
                  <a:lnTo>
                    <a:pt x="331" y="38"/>
                  </a:lnTo>
                  <a:close/>
                </a:path>
              </a:pathLst>
            </a:custGeom>
            <a:solidFill>
              <a:srgbClr val="FFE0C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874" name="Freeform 17"/>
            <p:cNvSpPr/>
            <p:nvPr/>
          </p:nvSpPr>
          <p:spPr>
            <a:xfrm>
              <a:off x="1725" y="752"/>
              <a:ext cx="543" cy="615"/>
            </a:xfrm>
            <a:custGeom>
              <a:avLst/>
              <a:gdLst>
                <a:gd name="txL" fmla="*/ 0 w 954"/>
                <a:gd name="txT" fmla="*/ 0 h 1017"/>
                <a:gd name="txR" fmla="*/ 954 w 954"/>
                <a:gd name="txB" fmla="*/ 1017 h 1017"/>
              </a:gdLst>
              <a:ahLst/>
              <a:cxnLst>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Lst>
              <a:rect l="txL" t="txT" r="txR" b="txB"/>
              <a:pathLst>
                <a:path w="954" h="1017">
                  <a:moveTo>
                    <a:pt x="65" y="139"/>
                  </a:moveTo>
                  <a:lnTo>
                    <a:pt x="215" y="107"/>
                  </a:lnTo>
                  <a:lnTo>
                    <a:pt x="289" y="53"/>
                  </a:lnTo>
                  <a:lnTo>
                    <a:pt x="343" y="0"/>
                  </a:lnTo>
                  <a:lnTo>
                    <a:pt x="470" y="118"/>
                  </a:lnTo>
                  <a:lnTo>
                    <a:pt x="621" y="257"/>
                  </a:lnTo>
                  <a:lnTo>
                    <a:pt x="749" y="384"/>
                  </a:lnTo>
                  <a:lnTo>
                    <a:pt x="795" y="441"/>
                  </a:lnTo>
                  <a:lnTo>
                    <a:pt x="825" y="483"/>
                  </a:lnTo>
                  <a:lnTo>
                    <a:pt x="865" y="534"/>
                  </a:lnTo>
                  <a:lnTo>
                    <a:pt x="902" y="598"/>
                  </a:lnTo>
                  <a:lnTo>
                    <a:pt x="922" y="648"/>
                  </a:lnTo>
                  <a:lnTo>
                    <a:pt x="941" y="704"/>
                  </a:lnTo>
                  <a:lnTo>
                    <a:pt x="954" y="802"/>
                  </a:lnTo>
                  <a:lnTo>
                    <a:pt x="944" y="858"/>
                  </a:lnTo>
                  <a:lnTo>
                    <a:pt x="922" y="910"/>
                  </a:lnTo>
                  <a:lnTo>
                    <a:pt x="860" y="954"/>
                  </a:lnTo>
                  <a:lnTo>
                    <a:pt x="804" y="984"/>
                  </a:lnTo>
                  <a:lnTo>
                    <a:pt x="726" y="1004"/>
                  </a:lnTo>
                  <a:lnTo>
                    <a:pt x="664" y="1017"/>
                  </a:lnTo>
                  <a:lnTo>
                    <a:pt x="603" y="1011"/>
                  </a:lnTo>
                  <a:lnTo>
                    <a:pt x="557" y="1007"/>
                  </a:lnTo>
                  <a:lnTo>
                    <a:pt x="508" y="996"/>
                  </a:lnTo>
                  <a:lnTo>
                    <a:pt x="461" y="974"/>
                  </a:lnTo>
                  <a:lnTo>
                    <a:pt x="411" y="944"/>
                  </a:lnTo>
                  <a:lnTo>
                    <a:pt x="375" y="910"/>
                  </a:lnTo>
                  <a:lnTo>
                    <a:pt x="335" y="851"/>
                  </a:lnTo>
                  <a:lnTo>
                    <a:pt x="311" y="813"/>
                  </a:lnTo>
                  <a:lnTo>
                    <a:pt x="252" y="688"/>
                  </a:lnTo>
                  <a:lnTo>
                    <a:pt x="182" y="524"/>
                  </a:lnTo>
                  <a:lnTo>
                    <a:pt x="129" y="396"/>
                  </a:lnTo>
                  <a:lnTo>
                    <a:pt x="43" y="245"/>
                  </a:lnTo>
                  <a:lnTo>
                    <a:pt x="0" y="159"/>
                  </a:lnTo>
                  <a:lnTo>
                    <a:pt x="65" y="139"/>
                  </a:lnTo>
                  <a:close/>
                </a:path>
              </a:pathLst>
            </a:custGeom>
            <a:solidFill>
              <a:srgbClr val="9999FF">
                <a:alpha val="100000"/>
              </a:srgbClr>
            </a:solidFill>
            <a:ln w="8001"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875" name="Freeform 18"/>
            <p:cNvSpPr/>
            <p:nvPr/>
          </p:nvSpPr>
          <p:spPr>
            <a:xfrm>
              <a:off x="1717" y="738"/>
              <a:ext cx="331" cy="293"/>
            </a:xfrm>
            <a:custGeom>
              <a:avLst/>
              <a:gdLst>
                <a:gd name="txL" fmla="*/ 0 w 581"/>
                <a:gd name="txT" fmla="*/ 0 h 486"/>
                <a:gd name="txR" fmla="*/ 581 w 581"/>
                <a:gd name="txB" fmla="*/ 486 h 486"/>
              </a:gdLst>
              <a:ahLst/>
              <a:cxnLst>
                <a:cxn ang="0">
                  <a:pos x="0"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Lst>
              <a:rect l="txL" t="txT" r="txR" b="txB"/>
              <a:pathLst>
                <a:path w="581" h="486">
                  <a:moveTo>
                    <a:pt x="0" y="171"/>
                  </a:moveTo>
                  <a:lnTo>
                    <a:pt x="42" y="171"/>
                  </a:lnTo>
                  <a:lnTo>
                    <a:pt x="96" y="160"/>
                  </a:lnTo>
                  <a:lnTo>
                    <a:pt x="153" y="150"/>
                  </a:lnTo>
                  <a:lnTo>
                    <a:pt x="191" y="137"/>
                  </a:lnTo>
                  <a:lnTo>
                    <a:pt x="267" y="104"/>
                  </a:lnTo>
                  <a:lnTo>
                    <a:pt x="335" y="46"/>
                  </a:lnTo>
                  <a:lnTo>
                    <a:pt x="369" y="0"/>
                  </a:lnTo>
                  <a:lnTo>
                    <a:pt x="581" y="213"/>
                  </a:lnTo>
                  <a:lnTo>
                    <a:pt x="578" y="248"/>
                  </a:lnTo>
                  <a:lnTo>
                    <a:pt x="563" y="287"/>
                  </a:lnTo>
                  <a:lnTo>
                    <a:pt x="528" y="324"/>
                  </a:lnTo>
                  <a:lnTo>
                    <a:pt x="495" y="357"/>
                  </a:lnTo>
                  <a:lnTo>
                    <a:pt x="455" y="381"/>
                  </a:lnTo>
                  <a:lnTo>
                    <a:pt x="398" y="409"/>
                  </a:lnTo>
                  <a:lnTo>
                    <a:pt x="334" y="436"/>
                  </a:lnTo>
                  <a:lnTo>
                    <a:pt x="254" y="459"/>
                  </a:lnTo>
                  <a:lnTo>
                    <a:pt x="188" y="473"/>
                  </a:lnTo>
                  <a:lnTo>
                    <a:pt x="142" y="486"/>
                  </a:lnTo>
                  <a:lnTo>
                    <a:pt x="0" y="171"/>
                  </a:lnTo>
                  <a:close/>
                </a:path>
              </a:pathLst>
            </a:custGeom>
            <a:solidFill>
              <a:srgbClr val="FFFFFF">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grpSp>
          <p:nvGrpSpPr>
            <p:cNvPr id="36876" name="Group 19"/>
            <p:cNvGrpSpPr/>
            <p:nvPr/>
          </p:nvGrpSpPr>
          <p:grpSpPr>
            <a:xfrm>
              <a:off x="1264" y="0"/>
              <a:ext cx="544" cy="815"/>
              <a:chOff x="0" y="0"/>
              <a:chExt cx="544" cy="815"/>
            </a:xfrm>
          </p:grpSpPr>
          <p:grpSp>
            <p:nvGrpSpPr>
              <p:cNvPr id="36877" name="Group 20"/>
              <p:cNvGrpSpPr/>
              <p:nvPr/>
            </p:nvGrpSpPr>
            <p:grpSpPr>
              <a:xfrm>
                <a:off x="153" y="349"/>
                <a:ext cx="76" cy="69"/>
                <a:chOff x="0" y="0"/>
                <a:chExt cx="67" cy="57"/>
              </a:xfrm>
            </p:grpSpPr>
            <p:sp>
              <p:nvSpPr>
                <p:cNvPr id="36905" name="Oval 21"/>
                <p:cNvSpPr/>
                <p:nvPr/>
              </p:nvSpPr>
              <p:spPr>
                <a:xfrm>
                  <a:off x="0" y="0"/>
                  <a:ext cx="67" cy="57"/>
                </a:xfrm>
                <a:prstGeom prst="ellipse">
                  <a:avLst/>
                </a:prstGeom>
                <a:solidFill>
                  <a:srgbClr val="FFFFFF"/>
                </a:solidFill>
                <a:ln w="79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eaLnBrk="1" hangingPunct="1">
                    <a:spcBef>
                      <a:spcPct val="0"/>
                    </a:spcBef>
                    <a:buNone/>
                  </a:pPr>
                  <a:endParaRPr lang="zh-CN" altLang="en-US" sz="2400" dirty="0">
                    <a:solidFill>
                      <a:schemeClr val="tx2"/>
                    </a:solidFill>
                    <a:latin typeface="Times New Roman" panose="02020603050405020304" pitchFamily="18" charset="0"/>
                  </a:endParaRPr>
                </a:p>
              </p:txBody>
            </p:sp>
            <p:sp>
              <p:nvSpPr>
                <p:cNvPr id="36906" name="Oval 22"/>
                <p:cNvSpPr/>
                <p:nvPr/>
              </p:nvSpPr>
              <p:spPr>
                <a:xfrm>
                  <a:off x="24" y="7"/>
                  <a:ext cx="34" cy="35"/>
                </a:xfrm>
                <a:prstGeom prst="ellipse">
                  <a:avLst/>
                </a:prstGeom>
                <a:solidFill>
                  <a:srgbClr val="618FFD"/>
                </a:solidFill>
                <a:ln w="79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eaLnBrk="1" hangingPunct="1">
                    <a:spcBef>
                      <a:spcPct val="0"/>
                    </a:spcBef>
                    <a:buNone/>
                  </a:pPr>
                  <a:endParaRPr lang="zh-CN" altLang="en-US" sz="2400" dirty="0">
                    <a:solidFill>
                      <a:schemeClr val="tx2"/>
                    </a:solidFill>
                    <a:latin typeface="Times New Roman" panose="02020603050405020304" pitchFamily="18" charset="0"/>
                  </a:endParaRPr>
                </a:p>
              </p:txBody>
            </p:sp>
          </p:grpSp>
          <p:grpSp>
            <p:nvGrpSpPr>
              <p:cNvPr id="36878" name="Group 23"/>
              <p:cNvGrpSpPr/>
              <p:nvPr/>
            </p:nvGrpSpPr>
            <p:grpSpPr>
              <a:xfrm>
                <a:off x="348" y="355"/>
                <a:ext cx="77" cy="69"/>
                <a:chOff x="0" y="0"/>
                <a:chExt cx="67" cy="57"/>
              </a:xfrm>
            </p:grpSpPr>
            <p:sp>
              <p:nvSpPr>
                <p:cNvPr id="36903" name="Oval 24"/>
                <p:cNvSpPr/>
                <p:nvPr/>
              </p:nvSpPr>
              <p:spPr>
                <a:xfrm>
                  <a:off x="0" y="0"/>
                  <a:ext cx="67" cy="57"/>
                </a:xfrm>
                <a:prstGeom prst="ellipse">
                  <a:avLst/>
                </a:prstGeom>
                <a:solidFill>
                  <a:srgbClr val="FFFFFF"/>
                </a:solidFill>
                <a:ln w="79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eaLnBrk="1" hangingPunct="1">
                    <a:spcBef>
                      <a:spcPct val="0"/>
                    </a:spcBef>
                    <a:buNone/>
                  </a:pPr>
                  <a:endParaRPr lang="zh-CN" altLang="en-US" sz="2400" dirty="0">
                    <a:solidFill>
                      <a:schemeClr val="tx2"/>
                    </a:solidFill>
                    <a:latin typeface="Times New Roman" panose="02020603050405020304" pitchFamily="18" charset="0"/>
                  </a:endParaRPr>
                </a:p>
              </p:txBody>
            </p:sp>
            <p:sp>
              <p:nvSpPr>
                <p:cNvPr id="36904" name="Oval 25"/>
                <p:cNvSpPr/>
                <p:nvPr/>
              </p:nvSpPr>
              <p:spPr>
                <a:xfrm>
                  <a:off x="23" y="7"/>
                  <a:ext cx="35" cy="36"/>
                </a:xfrm>
                <a:prstGeom prst="ellipse">
                  <a:avLst/>
                </a:prstGeom>
                <a:solidFill>
                  <a:srgbClr val="618FFD"/>
                </a:solidFill>
                <a:ln w="79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eaLnBrk="1" hangingPunct="1">
                    <a:spcBef>
                      <a:spcPct val="0"/>
                    </a:spcBef>
                    <a:buNone/>
                  </a:pPr>
                  <a:endParaRPr lang="zh-CN" altLang="en-US" sz="2400" dirty="0">
                    <a:solidFill>
                      <a:schemeClr val="tx2"/>
                    </a:solidFill>
                    <a:latin typeface="Times New Roman" panose="02020603050405020304" pitchFamily="18" charset="0"/>
                  </a:endParaRPr>
                </a:p>
              </p:txBody>
            </p:sp>
          </p:grpSp>
          <p:sp>
            <p:nvSpPr>
              <p:cNvPr id="36879" name="Freeform 26"/>
              <p:cNvSpPr/>
              <p:nvPr/>
            </p:nvSpPr>
            <p:spPr>
              <a:xfrm>
                <a:off x="471" y="308"/>
                <a:ext cx="73" cy="187"/>
              </a:xfrm>
              <a:custGeom>
                <a:avLst/>
                <a:gdLst>
                  <a:gd name="txL" fmla="*/ 0 w 128"/>
                  <a:gd name="txT" fmla="*/ 0 h 311"/>
                  <a:gd name="txR" fmla="*/ 128 w 128"/>
                  <a:gd name="txB" fmla="*/ 311 h 311"/>
                </a:gdLst>
                <a:ahLst/>
                <a:cxnLst>
                  <a:cxn ang="0">
                    <a:pos x="1" y="1"/>
                  </a:cxn>
                  <a:cxn ang="0">
                    <a:pos x="1" y="0"/>
                  </a:cxn>
                  <a:cxn ang="0">
                    <a:pos x="1" y="1"/>
                  </a:cxn>
                  <a:cxn ang="0">
                    <a:pos x="1" y="1"/>
                  </a:cxn>
                  <a:cxn ang="0">
                    <a:pos x="1" y="1"/>
                  </a:cxn>
                  <a:cxn ang="0">
                    <a:pos x="1" y="1"/>
                  </a:cxn>
                  <a:cxn ang="0">
                    <a:pos x="1" y="1"/>
                  </a:cxn>
                  <a:cxn ang="0">
                    <a:pos x="1" y="1"/>
                  </a:cxn>
                  <a:cxn ang="0">
                    <a:pos x="1" y="1"/>
                  </a:cxn>
                  <a:cxn ang="0">
                    <a:pos x="0" y="1"/>
                  </a:cxn>
                  <a:cxn ang="0">
                    <a:pos x="1" y="1"/>
                  </a:cxn>
                </a:cxnLst>
                <a:rect l="txL" t="txT" r="txR" b="txB"/>
                <a:pathLst>
                  <a:path w="128" h="311">
                    <a:moveTo>
                      <a:pt x="58" y="18"/>
                    </a:moveTo>
                    <a:lnTo>
                      <a:pt x="93" y="0"/>
                    </a:lnTo>
                    <a:lnTo>
                      <a:pt x="110" y="18"/>
                    </a:lnTo>
                    <a:lnTo>
                      <a:pt x="122" y="63"/>
                    </a:lnTo>
                    <a:lnTo>
                      <a:pt x="128" y="126"/>
                    </a:lnTo>
                    <a:lnTo>
                      <a:pt x="122" y="195"/>
                    </a:lnTo>
                    <a:lnTo>
                      <a:pt x="104" y="259"/>
                    </a:lnTo>
                    <a:lnTo>
                      <a:pt x="75" y="305"/>
                    </a:lnTo>
                    <a:lnTo>
                      <a:pt x="35" y="311"/>
                    </a:lnTo>
                    <a:lnTo>
                      <a:pt x="0" y="218"/>
                    </a:lnTo>
                    <a:lnTo>
                      <a:pt x="58" y="18"/>
                    </a:lnTo>
                    <a:close/>
                  </a:path>
                </a:pathLst>
              </a:custGeom>
              <a:solidFill>
                <a:srgbClr val="FFE0C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880" name="Freeform 27"/>
              <p:cNvSpPr/>
              <p:nvPr/>
            </p:nvSpPr>
            <p:spPr>
              <a:xfrm>
                <a:off x="0" y="313"/>
                <a:ext cx="72" cy="187"/>
              </a:xfrm>
              <a:custGeom>
                <a:avLst/>
                <a:gdLst>
                  <a:gd name="txL" fmla="*/ 0 w 126"/>
                  <a:gd name="txT" fmla="*/ 0 h 311"/>
                  <a:gd name="txR" fmla="*/ 126 w 126"/>
                  <a:gd name="txB" fmla="*/ 311 h 311"/>
                </a:gdLst>
                <a:ahLst/>
                <a:cxnLst>
                  <a:cxn ang="0">
                    <a:pos x="1" y="1"/>
                  </a:cxn>
                  <a:cxn ang="0">
                    <a:pos x="1" y="0"/>
                  </a:cxn>
                  <a:cxn ang="0">
                    <a:pos x="1" y="1"/>
                  </a:cxn>
                  <a:cxn ang="0">
                    <a:pos x="1" y="1"/>
                  </a:cxn>
                  <a:cxn ang="0">
                    <a:pos x="0" y="1"/>
                  </a:cxn>
                  <a:cxn ang="0">
                    <a:pos x="1" y="1"/>
                  </a:cxn>
                  <a:cxn ang="0">
                    <a:pos x="1" y="1"/>
                  </a:cxn>
                  <a:cxn ang="0">
                    <a:pos x="1" y="1"/>
                  </a:cxn>
                  <a:cxn ang="0">
                    <a:pos x="1" y="1"/>
                  </a:cxn>
                  <a:cxn ang="0">
                    <a:pos x="1" y="1"/>
                  </a:cxn>
                  <a:cxn ang="0">
                    <a:pos x="1" y="1"/>
                  </a:cxn>
                </a:cxnLst>
                <a:rect l="txL" t="txT" r="txR" b="txB"/>
                <a:pathLst>
                  <a:path w="126" h="311">
                    <a:moveTo>
                      <a:pt x="69" y="16"/>
                    </a:moveTo>
                    <a:lnTo>
                      <a:pt x="33" y="0"/>
                    </a:lnTo>
                    <a:lnTo>
                      <a:pt x="17" y="16"/>
                    </a:lnTo>
                    <a:lnTo>
                      <a:pt x="5" y="62"/>
                    </a:lnTo>
                    <a:lnTo>
                      <a:pt x="0" y="126"/>
                    </a:lnTo>
                    <a:lnTo>
                      <a:pt x="5" y="195"/>
                    </a:lnTo>
                    <a:lnTo>
                      <a:pt x="23" y="259"/>
                    </a:lnTo>
                    <a:lnTo>
                      <a:pt x="51" y="305"/>
                    </a:lnTo>
                    <a:lnTo>
                      <a:pt x="91" y="311"/>
                    </a:lnTo>
                    <a:lnTo>
                      <a:pt x="126" y="218"/>
                    </a:lnTo>
                    <a:lnTo>
                      <a:pt x="69" y="16"/>
                    </a:lnTo>
                    <a:close/>
                  </a:path>
                </a:pathLst>
              </a:custGeom>
              <a:solidFill>
                <a:srgbClr val="FFE0C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881" name="Freeform 28"/>
              <p:cNvSpPr/>
              <p:nvPr/>
            </p:nvSpPr>
            <p:spPr>
              <a:xfrm>
                <a:off x="16" y="65"/>
                <a:ext cx="498" cy="750"/>
              </a:xfrm>
              <a:custGeom>
                <a:avLst/>
                <a:gdLst>
                  <a:gd name="txL" fmla="*/ 0 w 874"/>
                  <a:gd name="txT" fmla="*/ 0 h 1244"/>
                  <a:gd name="txR" fmla="*/ 874 w 874"/>
                  <a:gd name="txB" fmla="*/ 1244 h 124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Lst>
                <a:rect l="txL" t="txT" r="txR" b="txB"/>
                <a:pathLst>
                  <a:path w="874" h="1244">
                    <a:moveTo>
                      <a:pt x="254" y="21"/>
                    </a:moveTo>
                    <a:lnTo>
                      <a:pt x="192" y="64"/>
                    </a:lnTo>
                    <a:lnTo>
                      <a:pt x="149" y="101"/>
                    </a:lnTo>
                    <a:lnTo>
                      <a:pt x="118" y="150"/>
                    </a:lnTo>
                    <a:lnTo>
                      <a:pt x="80" y="203"/>
                    </a:lnTo>
                    <a:lnTo>
                      <a:pt x="63" y="277"/>
                    </a:lnTo>
                    <a:lnTo>
                      <a:pt x="46" y="335"/>
                    </a:lnTo>
                    <a:lnTo>
                      <a:pt x="46" y="405"/>
                    </a:lnTo>
                    <a:lnTo>
                      <a:pt x="63" y="501"/>
                    </a:lnTo>
                    <a:lnTo>
                      <a:pt x="67" y="590"/>
                    </a:lnTo>
                    <a:lnTo>
                      <a:pt x="43" y="683"/>
                    </a:lnTo>
                    <a:lnTo>
                      <a:pt x="17" y="772"/>
                    </a:lnTo>
                    <a:lnTo>
                      <a:pt x="0" y="853"/>
                    </a:lnTo>
                    <a:lnTo>
                      <a:pt x="0" y="922"/>
                    </a:lnTo>
                    <a:lnTo>
                      <a:pt x="5" y="985"/>
                    </a:lnTo>
                    <a:lnTo>
                      <a:pt x="17" y="1036"/>
                    </a:lnTo>
                    <a:lnTo>
                      <a:pt x="41" y="1089"/>
                    </a:lnTo>
                    <a:lnTo>
                      <a:pt x="74" y="1128"/>
                    </a:lnTo>
                    <a:lnTo>
                      <a:pt x="115" y="1157"/>
                    </a:lnTo>
                    <a:lnTo>
                      <a:pt x="196" y="1207"/>
                    </a:lnTo>
                    <a:lnTo>
                      <a:pt x="286" y="1230"/>
                    </a:lnTo>
                    <a:lnTo>
                      <a:pt x="378" y="1244"/>
                    </a:lnTo>
                    <a:lnTo>
                      <a:pt x="465" y="1232"/>
                    </a:lnTo>
                    <a:lnTo>
                      <a:pt x="540" y="1218"/>
                    </a:lnTo>
                    <a:lnTo>
                      <a:pt x="621" y="1183"/>
                    </a:lnTo>
                    <a:lnTo>
                      <a:pt x="690" y="1149"/>
                    </a:lnTo>
                    <a:lnTo>
                      <a:pt x="747" y="1103"/>
                    </a:lnTo>
                    <a:lnTo>
                      <a:pt x="816" y="1022"/>
                    </a:lnTo>
                    <a:lnTo>
                      <a:pt x="845" y="979"/>
                    </a:lnTo>
                    <a:lnTo>
                      <a:pt x="862" y="922"/>
                    </a:lnTo>
                    <a:lnTo>
                      <a:pt x="873" y="864"/>
                    </a:lnTo>
                    <a:lnTo>
                      <a:pt x="874" y="811"/>
                    </a:lnTo>
                    <a:lnTo>
                      <a:pt x="864" y="745"/>
                    </a:lnTo>
                    <a:lnTo>
                      <a:pt x="853" y="683"/>
                    </a:lnTo>
                    <a:lnTo>
                      <a:pt x="837" y="563"/>
                    </a:lnTo>
                    <a:lnTo>
                      <a:pt x="845" y="503"/>
                    </a:lnTo>
                    <a:lnTo>
                      <a:pt x="864" y="437"/>
                    </a:lnTo>
                    <a:lnTo>
                      <a:pt x="873" y="319"/>
                    </a:lnTo>
                    <a:lnTo>
                      <a:pt x="864" y="213"/>
                    </a:lnTo>
                    <a:lnTo>
                      <a:pt x="845" y="141"/>
                    </a:lnTo>
                    <a:lnTo>
                      <a:pt x="805" y="92"/>
                    </a:lnTo>
                    <a:lnTo>
                      <a:pt x="704" y="42"/>
                    </a:lnTo>
                    <a:lnTo>
                      <a:pt x="586" y="11"/>
                    </a:lnTo>
                    <a:lnTo>
                      <a:pt x="393" y="0"/>
                    </a:lnTo>
                    <a:lnTo>
                      <a:pt x="254" y="21"/>
                    </a:lnTo>
                    <a:close/>
                  </a:path>
                </a:pathLst>
              </a:custGeom>
              <a:solidFill>
                <a:srgbClr val="FFE0C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grpSp>
            <p:nvGrpSpPr>
              <p:cNvPr id="36882" name="Group 29"/>
              <p:cNvGrpSpPr/>
              <p:nvPr/>
            </p:nvGrpSpPr>
            <p:grpSpPr>
              <a:xfrm>
                <a:off x="154" y="382"/>
                <a:ext cx="245" cy="281"/>
                <a:chOff x="0" y="0"/>
                <a:chExt cx="216" cy="233"/>
              </a:xfrm>
            </p:grpSpPr>
            <p:sp>
              <p:nvSpPr>
                <p:cNvPr id="36900" name="Freeform 30"/>
                <p:cNvSpPr/>
                <p:nvPr/>
              </p:nvSpPr>
              <p:spPr>
                <a:xfrm>
                  <a:off x="0" y="204"/>
                  <a:ext cx="216" cy="9"/>
                </a:xfrm>
                <a:custGeom>
                  <a:avLst/>
                  <a:gdLst>
                    <a:gd name="txL" fmla="*/ 0 w 431"/>
                    <a:gd name="txT" fmla="*/ 0 h 19"/>
                    <a:gd name="txR" fmla="*/ 431 w 431"/>
                    <a:gd name="txB" fmla="*/ 19 h 19"/>
                  </a:gdLst>
                  <a:ahLst/>
                  <a:cxnLst>
                    <a:cxn ang="0">
                      <a:pos x="0" y="0"/>
                    </a:cxn>
                    <a:cxn ang="0">
                      <a:pos x="1" y="0"/>
                    </a:cxn>
                    <a:cxn ang="0">
                      <a:pos x="1" y="0"/>
                    </a:cxn>
                    <a:cxn ang="0">
                      <a:pos x="1" y="0"/>
                    </a:cxn>
                    <a:cxn ang="0">
                      <a:pos x="1" y="0"/>
                    </a:cxn>
                    <a:cxn ang="0">
                      <a:pos x="1" y="0"/>
                    </a:cxn>
                    <a:cxn ang="0">
                      <a:pos x="1" y="0"/>
                    </a:cxn>
                    <a:cxn ang="0">
                      <a:pos x="1" y="0"/>
                    </a:cxn>
                  </a:cxnLst>
                  <a:rect l="txL" t="txT" r="txR" b="txB"/>
                  <a:pathLst>
                    <a:path w="431" h="19">
                      <a:moveTo>
                        <a:pt x="0" y="4"/>
                      </a:moveTo>
                      <a:lnTo>
                        <a:pt x="39" y="0"/>
                      </a:lnTo>
                      <a:lnTo>
                        <a:pt x="98" y="0"/>
                      </a:lnTo>
                      <a:lnTo>
                        <a:pt x="151" y="0"/>
                      </a:lnTo>
                      <a:lnTo>
                        <a:pt x="217" y="11"/>
                      </a:lnTo>
                      <a:lnTo>
                        <a:pt x="292" y="11"/>
                      </a:lnTo>
                      <a:lnTo>
                        <a:pt x="365" y="11"/>
                      </a:lnTo>
                      <a:lnTo>
                        <a:pt x="431" y="19"/>
                      </a:lnTo>
                    </a:path>
                  </a:pathLst>
                </a:custGeom>
                <a:no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901" name="Freeform 31"/>
                <p:cNvSpPr/>
                <p:nvPr/>
              </p:nvSpPr>
              <p:spPr>
                <a:xfrm>
                  <a:off x="75" y="230"/>
                  <a:ext cx="46" cy="3"/>
                </a:xfrm>
                <a:custGeom>
                  <a:avLst/>
                  <a:gdLst>
                    <a:gd name="txL" fmla="*/ 0 w 92"/>
                    <a:gd name="txT" fmla="*/ 0 h 5"/>
                    <a:gd name="txR" fmla="*/ 92 w 92"/>
                    <a:gd name="txB" fmla="*/ 5 h 5"/>
                  </a:gdLst>
                  <a:ahLst/>
                  <a:cxnLst>
                    <a:cxn ang="0">
                      <a:pos x="0" y="1"/>
                    </a:cxn>
                    <a:cxn ang="0">
                      <a:pos x="1" y="0"/>
                    </a:cxn>
                    <a:cxn ang="0">
                      <a:pos x="1" y="1"/>
                    </a:cxn>
                  </a:cxnLst>
                  <a:rect l="txL" t="txT" r="txR" b="txB"/>
                  <a:pathLst>
                    <a:path w="92" h="5">
                      <a:moveTo>
                        <a:pt x="0" y="5"/>
                      </a:moveTo>
                      <a:lnTo>
                        <a:pt x="67" y="0"/>
                      </a:lnTo>
                      <a:lnTo>
                        <a:pt x="92" y="5"/>
                      </a:lnTo>
                    </a:path>
                  </a:pathLst>
                </a:custGeom>
                <a:no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902" name="Freeform 32"/>
                <p:cNvSpPr/>
                <p:nvPr/>
              </p:nvSpPr>
              <p:spPr>
                <a:xfrm>
                  <a:off x="57" y="0"/>
                  <a:ext cx="101" cy="155"/>
                </a:xfrm>
                <a:custGeom>
                  <a:avLst/>
                  <a:gdLst>
                    <a:gd name="txL" fmla="*/ 0 w 202"/>
                    <a:gd name="txT" fmla="*/ 0 h 309"/>
                    <a:gd name="txR" fmla="*/ 202 w 202"/>
                    <a:gd name="txB" fmla="*/ 309 h 309"/>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Lst>
                  <a:rect l="txL" t="txT" r="txR" b="txB"/>
                  <a:pathLst>
                    <a:path w="202" h="309">
                      <a:moveTo>
                        <a:pt x="138" y="0"/>
                      </a:moveTo>
                      <a:lnTo>
                        <a:pt x="132" y="53"/>
                      </a:lnTo>
                      <a:lnTo>
                        <a:pt x="143" y="104"/>
                      </a:lnTo>
                      <a:lnTo>
                        <a:pt x="155" y="139"/>
                      </a:lnTo>
                      <a:lnTo>
                        <a:pt x="177" y="190"/>
                      </a:lnTo>
                      <a:lnTo>
                        <a:pt x="189" y="223"/>
                      </a:lnTo>
                      <a:lnTo>
                        <a:pt x="202" y="264"/>
                      </a:lnTo>
                      <a:lnTo>
                        <a:pt x="189" y="293"/>
                      </a:lnTo>
                      <a:lnTo>
                        <a:pt x="173" y="303"/>
                      </a:lnTo>
                      <a:lnTo>
                        <a:pt x="143" y="309"/>
                      </a:lnTo>
                      <a:lnTo>
                        <a:pt x="109" y="293"/>
                      </a:lnTo>
                      <a:lnTo>
                        <a:pt x="63" y="287"/>
                      </a:lnTo>
                      <a:lnTo>
                        <a:pt x="0" y="297"/>
                      </a:lnTo>
                    </a:path>
                  </a:pathLst>
                </a:custGeom>
                <a:no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grpSp>
          <p:grpSp>
            <p:nvGrpSpPr>
              <p:cNvPr id="36883" name="Group 33"/>
              <p:cNvGrpSpPr/>
              <p:nvPr/>
            </p:nvGrpSpPr>
            <p:grpSpPr>
              <a:xfrm>
                <a:off x="129" y="263"/>
                <a:ext cx="326" cy="32"/>
                <a:chOff x="0" y="0"/>
                <a:chExt cx="287" cy="26"/>
              </a:xfrm>
            </p:grpSpPr>
            <p:sp>
              <p:nvSpPr>
                <p:cNvPr id="36898" name="Freeform 34"/>
                <p:cNvSpPr/>
                <p:nvPr/>
              </p:nvSpPr>
              <p:spPr>
                <a:xfrm>
                  <a:off x="0" y="0"/>
                  <a:ext cx="116" cy="24"/>
                </a:xfrm>
                <a:custGeom>
                  <a:avLst/>
                  <a:gdLst>
                    <a:gd name="txL" fmla="*/ 0 w 232"/>
                    <a:gd name="txT" fmla="*/ 0 h 49"/>
                    <a:gd name="txR" fmla="*/ 232 w 232"/>
                    <a:gd name="txB" fmla="*/ 49 h 49"/>
                  </a:gdLst>
                  <a:ahLst/>
                  <a:cxnLst>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Lst>
                  <a:rect l="txL" t="txT" r="txR" b="txB"/>
                  <a:pathLst>
                    <a:path w="232" h="49">
                      <a:moveTo>
                        <a:pt x="0" y="49"/>
                      </a:moveTo>
                      <a:lnTo>
                        <a:pt x="33" y="28"/>
                      </a:lnTo>
                      <a:lnTo>
                        <a:pt x="64" y="14"/>
                      </a:lnTo>
                      <a:lnTo>
                        <a:pt x="98" y="6"/>
                      </a:lnTo>
                      <a:lnTo>
                        <a:pt x="126" y="3"/>
                      </a:lnTo>
                      <a:lnTo>
                        <a:pt x="148" y="0"/>
                      </a:lnTo>
                      <a:lnTo>
                        <a:pt x="187" y="11"/>
                      </a:lnTo>
                      <a:lnTo>
                        <a:pt x="232" y="25"/>
                      </a:lnTo>
                      <a:lnTo>
                        <a:pt x="230" y="38"/>
                      </a:lnTo>
                      <a:lnTo>
                        <a:pt x="211" y="41"/>
                      </a:lnTo>
                      <a:lnTo>
                        <a:pt x="187" y="33"/>
                      </a:lnTo>
                      <a:lnTo>
                        <a:pt x="146" y="29"/>
                      </a:lnTo>
                      <a:lnTo>
                        <a:pt x="120" y="28"/>
                      </a:lnTo>
                      <a:lnTo>
                        <a:pt x="96" y="33"/>
                      </a:lnTo>
                      <a:lnTo>
                        <a:pt x="64" y="41"/>
                      </a:lnTo>
                      <a:lnTo>
                        <a:pt x="36" y="46"/>
                      </a:lnTo>
                      <a:lnTo>
                        <a:pt x="0" y="49"/>
                      </a:lnTo>
                      <a:close/>
                    </a:path>
                  </a:pathLst>
                </a:custGeom>
                <a:solidFill>
                  <a:srgbClr val="80400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899" name="Freeform 35"/>
                <p:cNvSpPr/>
                <p:nvPr/>
              </p:nvSpPr>
              <p:spPr>
                <a:xfrm>
                  <a:off x="174" y="2"/>
                  <a:ext cx="113" cy="24"/>
                </a:xfrm>
                <a:custGeom>
                  <a:avLst/>
                  <a:gdLst>
                    <a:gd name="txL" fmla="*/ 0 w 226"/>
                    <a:gd name="txT" fmla="*/ 0 h 48"/>
                    <a:gd name="txR" fmla="*/ 226 w 226"/>
                    <a:gd name="txB" fmla="*/ 48 h 48"/>
                  </a:gdLst>
                  <a:ahLst/>
                  <a:cxnLst>
                    <a:cxn ang="0">
                      <a:pos x="1" y="1"/>
                    </a:cxn>
                    <a:cxn ang="0">
                      <a:pos x="1" y="1"/>
                    </a:cxn>
                    <a:cxn ang="0">
                      <a:pos x="1" y="1"/>
                    </a:cxn>
                    <a:cxn ang="0">
                      <a:pos x="1" y="1"/>
                    </a:cxn>
                    <a:cxn ang="0">
                      <a:pos x="1" y="1"/>
                    </a:cxn>
                    <a:cxn ang="0">
                      <a:pos x="1" y="0"/>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226" h="48">
                      <a:moveTo>
                        <a:pt x="226" y="48"/>
                      </a:moveTo>
                      <a:lnTo>
                        <a:pt x="194" y="26"/>
                      </a:lnTo>
                      <a:lnTo>
                        <a:pt x="162" y="13"/>
                      </a:lnTo>
                      <a:lnTo>
                        <a:pt x="131" y="6"/>
                      </a:lnTo>
                      <a:lnTo>
                        <a:pt x="104" y="2"/>
                      </a:lnTo>
                      <a:lnTo>
                        <a:pt x="83" y="0"/>
                      </a:lnTo>
                      <a:lnTo>
                        <a:pt x="45" y="10"/>
                      </a:lnTo>
                      <a:lnTo>
                        <a:pt x="0" y="23"/>
                      </a:lnTo>
                      <a:lnTo>
                        <a:pt x="3" y="37"/>
                      </a:lnTo>
                      <a:lnTo>
                        <a:pt x="21" y="40"/>
                      </a:lnTo>
                      <a:lnTo>
                        <a:pt x="45" y="32"/>
                      </a:lnTo>
                      <a:lnTo>
                        <a:pt x="85" y="29"/>
                      </a:lnTo>
                      <a:lnTo>
                        <a:pt x="110" y="26"/>
                      </a:lnTo>
                      <a:lnTo>
                        <a:pt x="133" y="32"/>
                      </a:lnTo>
                      <a:lnTo>
                        <a:pt x="162" y="40"/>
                      </a:lnTo>
                      <a:lnTo>
                        <a:pt x="191" y="46"/>
                      </a:lnTo>
                      <a:lnTo>
                        <a:pt x="226" y="48"/>
                      </a:lnTo>
                      <a:close/>
                    </a:path>
                  </a:pathLst>
                </a:custGeom>
                <a:solidFill>
                  <a:srgbClr val="80400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grpSp>
          <p:sp>
            <p:nvSpPr>
              <p:cNvPr id="36884" name="Freeform 36"/>
              <p:cNvSpPr/>
              <p:nvPr/>
            </p:nvSpPr>
            <p:spPr>
              <a:xfrm>
                <a:off x="29" y="0"/>
                <a:ext cx="514" cy="355"/>
              </a:xfrm>
              <a:custGeom>
                <a:avLst/>
                <a:gdLst>
                  <a:gd name="txL" fmla="*/ 0 w 903"/>
                  <a:gd name="txT" fmla="*/ 0 h 586"/>
                  <a:gd name="txR" fmla="*/ 903 w 903"/>
                  <a:gd name="txB" fmla="*/ 586 h 586"/>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0" y="1"/>
                  </a:cxn>
                  <a:cxn ang="0">
                    <a:pos x="0" y="1"/>
                  </a:cxn>
                  <a:cxn ang="0">
                    <a:pos x="0" y="1"/>
                  </a:cxn>
                  <a:cxn ang="0">
                    <a:pos x="1" y="1"/>
                  </a:cxn>
                </a:cxnLst>
                <a:rect l="txL" t="txT" r="txR" b="txB"/>
                <a:pathLst>
                  <a:path w="903" h="586">
                    <a:moveTo>
                      <a:pt x="23" y="580"/>
                    </a:moveTo>
                    <a:lnTo>
                      <a:pt x="67" y="586"/>
                    </a:lnTo>
                    <a:lnTo>
                      <a:pt x="57" y="503"/>
                    </a:lnTo>
                    <a:lnTo>
                      <a:pt x="110" y="428"/>
                    </a:lnTo>
                    <a:lnTo>
                      <a:pt x="114" y="337"/>
                    </a:lnTo>
                    <a:lnTo>
                      <a:pt x="179" y="286"/>
                    </a:lnTo>
                    <a:lnTo>
                      <a:pt x="179" y="212"/>
                    </a:lnTo>
                    <a:lnTo>
                      <a:pt x="235" y="207"/>
                    </a:lnTo>
                    <a:lnTo>
                      <a:pt x="287" y="166"/>
                    </a:lnTo>
                    <a:lnTo>
                      <a:pt x="372" y="217"/>
                    </a:lnTo>
                    <a:lnTo>
                      <a:pt x="390" y="189"/>
                    </a:lnTo>
                    <a:lnTo>
                      <a:pt x="476" y="217"/>
                    </a:lnTo>
                    <a:lnTo>
                      <a:pt x="453" y="166"/>
                    </a:lnTo>
                    <a:lnTo>
                      <a:pt x="563" y="229"/>
                    </a:lnTo>
                    <a:lnTo>
                      <a:pt x="574" y="189"/>
                    </a:lnTo>
                    <a:lnTo>
                      <a:pt x="673" y="252"/>
                    </a:lnTo>
                    <a:lnTo>
                      <a:pt x="724" y="240"/>
                    </a:lnTo>
                    <a:lnTo>
                      <a:pt x="752" y="303"/>
                    </a:lnTo>
                    <a:lnTo>
                      <a:pt x="787" y="296"/>
                    </a:lnTo>
                    <a:lnTo>
                      <a:pt x="814" y="341"/>
                    </a:lnTo>
                    <a:lnTo>
                      <a:pt x="790" y="421"/>
                    </a:lnTo>
                    <a:lnTo>
                      <a:pt x="799" y="488"/>
                    </a:lnTo>
                    <a:lnTo>
                      <a:pt x="820" y="574"/>
                    </a:lnTo>
                    <a:lnTo>
                      <a:pt x="845" y="574"/>
                    </a:lnTo>
                    <a:lnTo>
                      <a:pt x="872" y="517"/>
                    </a:lnTo>
                    <a:lnTo>
                      <a:pt x="890" y="463"/>
                    </a:lnTo>
                    <a:lnTo>
                      <a:pt x="903" y="383"/>
                    </a:lnTo>
                    <a:lnTo>
                      <a:pt x="890" y="264"/>
                    </a:lnTo>
                    <a:lnTo>
                      <a:pt x="844" y="182"/>
                    </a:lnTo>
                    <a:lnTo>
                      <a:pt x="810" y="132"/>
                    </a:lnTo>
                    <a:lnTo>
                      <a:pt x="752" y="79"/>
                    </a:lnTo>
                    <a:lnTo>
                      <a:pt x="667" y="40"/>
                    </a:lnTo>
                    <a:lnTo>
                      <a:pt x="580" y="16"/>
                    </a:lnTo>
                    <a:lnTo>
                      <a:pt x="453" y="0"/>
                    </a:lnTo>
                    <a:lnTo>
                      <a:pt x="337" y="16"/>
                    </a:lnTo>
                    <a:lnTo>
                      <a:pt x="258" y="22"/>
                    </a:lnTo>
                    <a:lnTo>
                      <a:pt x="196" y="44"/>
                    </a:lnTo>
                    <a:lnTo>
                      <a:pt x="121" y="90"/>
                    </a:lnTo>
                    <a:lnTo>
                      <a:pt x="57" y="172"/>
                    </a:lnTo>
                    <a:lnTo>
                      <a:pt x="29" y="223"/>
                    </a:lnTo>
                    <a:lnTo>
                      <a:pt x="0" y="326"/>
                    </a:lnTo>
                    <a:lnTo>
                      <a:pt x="0" y="440"/>
                    </a:lnTo>
                    <a:lnTo>
                      <a:pt x="0" y="516"/>
                    </a:lnTo>
                    <a:lnTo>
                      <a:pt x="23" y="580"/>
                    </a:lnTo>
                    <a:close/>
                  </a:path>
                </a:pathLst>
              </a:custGeom>
              <a:solidFill>
                <a:srgbClr val="80400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grpSp>
            <p:nvGrpSpPr>
              <p:cNvPr id="36885" name="Group 37"/>
              <p:cNvGrpSpPr/>
              <p:nvPr/>
            </p:nvGrpSpPr>
            <p:grpSpPr>
              <a:xfrm>
                <a:off x="29" y="307"/>
                <a:ext cx="490" cy="151"/>
                <a:chOff x="0" y="0"/>
                <a:chExt cx="431" cy="125"/>
              </a:xfrm>
            </p:grpSpPr>
            <p:grpSp>
              <p:nvGrpSpPr>
                <p:cNvPr id="36886" name="Group 38"/>
                <p:cNvGrpSpPr/>
                <p:nvPr/>
              </p:nvGrpSpPr>
              <p:grpSpPr>
                <a:xfrm>
                  <a:off x="0" y="0"/>
                  <a:ext cx="431" cy="125"/>
                  <a:chOff x="0" y="0"/>
                  <a:chExt cx="431" cy="125"/>
                </a:xfrm>
              </p:grpSpPr>
              <p:sp>
                <p:nvSpPr>
                  <p:cNvPr id="36893" name="Freeform 39"/>
                  <p:cNvSpPr/>
                  <p:nvPr/>
                </p:nvSpPr>
                <p:spPr>
                  <a:xfrm>
                    <a:off x="64" y="0"/>
                    <a:ext cx="155" cy="124"/>
                  </a:xfrm>
                  <a:custGeom>
                    <a:avLst/>
                    <a:gdLst>
                      <a:gd name="txL" fmla="*/ 0 w 309"/>
                      <a:gd name="txT" fmla="*/ 0 h 246"/>
                      <a:gd name="txR" fmla="*/ 309 w 309"/>
                      <a:gd name="txB" fmla="*/ 246 h 246"/>
                    </a:gdLst>
                    <a:ahLst/>
                    <a:cxnLst>
                      <a:cxn ang="0">
                        <a:pos x="1" y="1"/>
                      </a:cxn>
                      <a:cxn ang="0">
                        <a:pos x="1" y="0"/>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0" y="1"/>
                      </a:cxn>
                      <a:cxn ang="0">
                        <a:pos x="1" y="1"/>
                      </a:cxn>
                    </a:cxnLst>
                    <a:rect l="txL" t="txT" r="txR" b="txB"/>
                    <a:pathLst>
                      <a:path w="309" h="246">
                        <a:moveTo>
                          <a:pt x="30" y="13"/>
                        </a:moveTo>
                        <a:lnTo>
                          <a:pt x="88" y="0"/>
                        </a:lnTo>
                        <a:lnTo>
                          <a:pt x="150" y="0"/>
                        </a:lnTo>
                        <a:lnTo>
                          <a:pt x="243" y="7"/>
                        </a:lnTo>
                        <a:lnTo>
                          <a:pt x="276" y="13"/>
                        </a:lnTo>
                        <a:lnTo>
                          <a:pt x="309" y="29"/>
                        </a:lnTo>
                        <a:lnTo>
                          <a:pt x="309" y="65"/>
                        </a:lnTo>
                        <a:lnTo>
                          <a:pt x="309" y="105"/>
                        </a:lnTo>
                        <a:lnTo>
                          <a:pt x="299" y="142"/>
                        </a:lnTo>
                        <a:lnTo>
                          <a:pt x="288" y="167"/>
                        </a:lnTo>
                        <a:lnTo>
                          <a:pt x="279" y="190"/>
                        </a:lnTo>
                        <a:lnTo>
                          <a:pt x="266" y="208"/>
                        </a:lnTo>
                        <a:lnTo>
                          <a:pt x="248" y="225"/>
                        </a:lnTo>
                        <a:lnTo>
                          <a:pt x="218" y="235"/>
                        </a:lnTo>
                        <a:lnTo>
                          <a:pt x="180" y="242"/>
                        </a:lnTo>
                        <a:lnTo>
                          <a:pt x="137" y="246"/>
                        </a:lnTo>
                        <a:lnTo>
                          <a:pt x="103" y="242"/>
                        </a:lnTo>
                        <a:lnTo>
                          <a:pt x="75" y="237"/>
                        </a:lnTo>
                        <a:lnTo>
                          <a:pt x="47" y="225"/>
                        </a:lnTo>
                        <a:lnTo>
                          <a:pt x="23" y="204"/>
                        </a:lnTo>
                        <a:lnTo>
                          <a:pt x="11" y="184"/>
                        </a:lnTo>
                        <a:lnTo>
                          <a:pt x="0" y="133"/>
                        </a:lnTo>
                        <a:lnTo>
                          <a:pt x="0" y="87"/>
                        </a:lnTo>
                        <a:lnTo>
                          <a:pt x="0" y="41"/>
                        </a:lnTo>
                        <a:lnTo>
                          <a:pt x="30" y="13"/>
                        </a:lnTo>
                        <a:close/>
                      </a:path>
                    </a:pathLst>
                  </a:custGeom>
                  <a:solidFill>
                    <a:srgbClr val="C0FFFF">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894" name="Freeform 40"/>
                  <p:cNvSpPr/>
                  <p:nvPr/>
                </p:nvSpPr>
                <p:spPr>
                  <a:xfrm>
                    <a:off x="240" y="3"/>
                    <a:ext cx="154" cy="122"/>
                  </a:xfrm>
                  <a:custGeom>
                    <a:avLst/>
                    <a:gdLst>
                      <a:gd name="txL" fmla="*/ 0 w 308"/>
                      <a:gd name="txT" fmla="*/ 0 h 245"/>
                      <a:gd name="txR" fmla="*/ 308 w 308"/>
                      <a:gd name="txB" fmla="*/ 245 h 245"/>
                    </a:gdLst>
                    <a:ahLst/>
                    <a:cxnLst>
                      <a:cxn ang="0">
                        <a:pos x="1" y="0"/>
                      </a:cxn>
                      <a:cxn ang="0">
                        <a:pos x="1" y="0"/>
                      </a:cxn>
                      <a:cxn ang="0">
                        <a:pos x="1" y="0"/>
                      </a:cxn>
                      <a:cxn ang="0">
                        <a:pos x="1" y="0"/>
                      </a:cxn>
                      <a:cxn ang="0">
                        <a:pos x="1" y="0"/>
                      </a:cxn>
                      <a:cxn ang="0">
                        <a:pos x="1" y="0"/>
                      </a:cxn>
                      <a:cxn ang="0">
                        <a:pos x="0"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08" h="245">
                        <a:moveTo>
                          <a:pt x="269" y="12"/>
                        </a:moveTo>
                        <a:lnTo>
                          <a:pt x="212" y="2"/>
                        </a:lnTo>
                        <a:lnTo>
                          <a:pt x="158" y="2"/>
                        </a:lnTo>
                        <a:lnTo>
                          <a:pt x="107" y="0"/>
                        </a:lnTo>
                        <a:lnTo>
                          <a:pt x="61" y="3"/>
                        </a:lnTo>
                        <a:lnTo>
                          <a:pt x="28" y="12"/>
                        </a:lnTo>
                        <a:lnTo>
                          <a:pt x="0" y="26"/>
                        </a:lnTo>
                        <a:lnTo>
                          <a:pt x="0" y="107"/>
                        </a:lnTo>
                        <a:lnTo>
                          <a:pt x="8" y="153"/>
                        </a:lnTo>
                        <a:lnTo>
                          <a:pt x="22" y="185"/>
                        </a:lnTo>
                        <a:lnTo>
                          <a:pt x="39" y="207"/>
                        </a:lnTo>
                        <a:lnTo>
                          <a:pt x="57" y="220"/>
                        </a:lnTo>
                        <a:lnTo>
                          <a:pt x="80" y="232"/>
                        </a:lnTo>
                        <a:lnTo>
                          <a:pt x="102" y="239"/>
                        </a:lnTo>
                        <a:lnTo>
                          <a:pt x="128" y="242"/>
                        </a:lnTo>
                        <a:lnTo>
                          <a:pt x="157" y="245"/>
                        </a:lnTo>
                        <a:lnTo>
                          <a:pt x="205" y="242"/>
                        </a:lnTo>
                        <a:lnTo>
                          <a:pt x="235" y="235"/>
                        </a:lnTo>
                        <a:lnTo>
                          <a:pt x="262" y="226"/>
                        </a:lnTo>
                        <a:lnTo>
                          <a:pt x="283" y="200"/>
                        </a:lnTo>
                        <a:lnTo>
                          <a:pt x="297" y="168"/>
                        </a:lnTo>
                        <a:lnTo>
                          <a:pt x="308" y="134"/>
                        </a:lnTo>
                        <a:lnTo>
                          <a:pt x="308" y="87"/>
                        </a:lnTo>
                        <a:lnTo>
                          <a:pt x="308" y="42"/>
                        </a:lnTo>
                        <a:lnTo>
                          <a:pt x="269" y="12"/>
                        </a:lnTo>
                        <a:close/>
                      </a:path>
                    </a:pathLst>
                  </a:custGeom>
                  <a:solidFill>
                    <a:srgbClr val="C0FFFF">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895" name="Freeform 41"/>
                  <p:cNvSpPr/>
                  <p:nvPr/>
                </p:nvSpPr>
                <p:spPr>
                  <a:xfrm>
                    <a:off x="219" y="18"/>
                    <a:ext cx="22" cy="16"/>
                  </a:xfrm>
                  <a:custGeom>
                    <a:avLst/>
                    <a:gdLst>
                      <a:gd name="txL" fmla="*/ 0 w 45"/>
                      <a:gd name="txT" fmla="*/ 0 h 33"/>
                      <a:gd name="txR" fmla="*/ 45 w 45"/>
                      <a:gd name="txB" fmla="*/ 33 h 3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45" h="33">
                        <a:moveTo>
                          <a:pt x="0" y="10"/>
                        </a:moveTo>
                        <a:lnTo>
                          <a:pt x="7" y="3"/>
                        </a:lnTo>
                        <a:lnTo>
                          <a:pt x="17" y="0"/>
                        </a:lnTo>
                        <a:lnTo>
                          <a:pt x="31" y="0"/>
                        </a:lnTo>
                        <a:lnTo>
                          <a:pt x="41" y="6"/>
                        </a:lnTo>
                        <a:lnTo>
                          <a:pt x="45" y="31"/>
                        </a:lnTo>
                        <a:lnTo>
                          <a:pt x="34" y="29"/>
                        </a:lnTo>
                        <a:lnTo>
                          <a:pt x="25" y="24"/>
                        </a:lnTo>
                        <a:lnTo>
                          <a:pt x="13" y="29"/>
                        </a:lnTo>
                        <a:lnTo>
                          <a:pt x="2" y="33"/>
                        </a:lnTo>
                        <a:lnTo>
                          <a:pt x="0" y="10"/>
                        </a:lnTo>
                        <a:close/>
                      </a:path>
                    </a:pathLst>
                  </a:custGeom>
                  <a:solidFill>
                    <a:srgbClr val="C0C0C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896" name="Freeform 42"/>
                  <p:cNvSpPr/>
                  <p:nvPr/>
                </p:nvSpPr>
                <p:spPr>
                  <a:xfrm>
                    <a:off x="0" y="11"/>
                    <a:ext cx="65" cy="26"/>
                  </a:xfrm>
                  <a:custGeom>
                    <a:avLst/>
                    <a:gdLst>
                      <a:gd name="txL" fmla="*/ 0 w 128"/>
                      <a:gd name="txT" fmla="*/ 0 h 52"/>
                      <a:gd name="txR" fmla="*/ 128 w 128"/>
                      <a:gd name="txB" fmla="*/ 52 h 52"/>
                    </a:gdLst>
                    <a:ahLst/>
                    <a:cxnLst>
                      <a:cxn ang="0">
                        <a:pos x="1" y="1"/>
                      </a:cxn>
                      <a:cxn ang="0">
                        <a:pos x="1" y="1"/>
                      </a:cxn>
                      <a:cxn ang="0">
                        <a:pos x="1" y="1"/>
                      </a:cxn>
                      <a:cxn ang="0">
                        <a:pos x="0" y="0"/>
                      </a:cxn>
                      <a:cxn ang="0">
                        <a:pos x="1" y="1"/>
                      </a:cxn>
                    </a:cxnLst>
                    <a:rect l="txL" t="txT" r="txR" b="txB"/>
                    <a:pathLst>
                      <a:path w="128" h="52">
                        <a:moveTo>
                          <a:pt x="128" y="17"/>
                        </a:moveTo>
                        <a:lnTo>
                          <a:pt x="128" y="52"/>
                        </a:lnTo>
                        <a:lnTo>
                          <a:pt x="14" y="20"/>
                        </a:lnTo>
                        <a:lnTo>
                          <a:pt x="0" y="0"/>
                        </a:lnTo>
                        <a:lnTo>
                          <a:pt x="128" y="17"/>
                        </a:lnTo>
                        <a:close/>
                      </a:path>
                    </a:pathLst>
                  </a:custGeom>
                  <a:solidFill>
                    <a:srgbClr val="C0C0C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sp>
                <p:nvSpPr>
                  <p:cNvPr id="36897" name="Freeform 43"/>
                  <p:cNvSpPr/>
                  <p:nvPr/>
                </p:nvSpPr>
                <p:spPr>
                  <a:xfrm>
                    <a:off x="393" y="10"/>
                    <a:ext cx="38" cy="27"/>
                  </a:xfrm>
                  <a:custGeom>
                    <a:avLst/>
                    <a:gdLst>
                      <a:gd name="txL" fmla="*/ 0 w 74"/>
                      <a:gd name="txT" fmla="*/ 0 h 54"/>
                      <a:gd name="txR" fmla="*/ 74 w 74"/>
                      <a:gd name="txB" fmla="*/ 54 h 54"/>
                    </a:gdLst>
                    <a:ahLst/>
                    <a:cxnLst>
                      <a:cxn ang="0">
                        <a:pos x="0" y="1"/>
                      </a:cxn>
                      <a:cxn ang="0">
                        <a:pos x="0" y="1"/>
                      </a:cxn>
                      <a:cxn ang="0">
                        <a:pos x="1" y="1"/>
                      </a:cxn>
                      <a:cxn ang="0">
                        <a:pos x="1" y="0"/>
                      </a:cxn>
                      <a:cxn ang="0">
                        <a:pos x="0" y="1"/>
                      </a:cxn>
                    </a:cxnLst>
                    <a:rect l="txL" t="txT" r="txR" b="txB"/>
                    <a:pathLst>
                      <a:path w="74" h="54">
                        <a:moveTo>
                          <a:pt x="0" y="29"/>
                        </a:moveTo>
                        <a:lnTo>
                          <a:pt x="0" y="54"/>
                        </a:lnTo>
                        <a:lnTo>
                          <a:pt x="70" y="22"/>
                        </a:lnTo>
                        <a:lnTo>
                          <a:pt x="74" y="0"/>
                        </a:lnTo>
                        <a:lnTo>
                          <a:pt x="0" y="29"/>
                        </a:lnTo>
                        <a:close/>
                      </a:path>
                    </a:pathLst>
                  </a:custGeom>
                  <a:solidFill>
                    <a:srgbClr val="C0C0C0">
                      <a:alpha val="100000"/>
                    </a:srgbClr>
                  </a:solidFill>
                  <a:ln w="7938" cap="flat" cmpd="sng">
                    <a:solidFill>
                      <a:srgbClr val="000000">
                        <a:alpha val="100000"/>
                      </a:srgbClr>
                    </a:solidFill>
                    <a:prstDash val="solid"/>
                    <a:miter lim="800000"/>
                    <a:headEnd type="none" w="med" len="med"/>
                    <a:tailEnd type="none" w="med" len="med"/>
                  </a:ln>
                </p:spPr>
                <p:txBody>
                  <a:bodyPr/>
                  <a:lstStyle/>
                  <a:p>
                    <a:endParaRPr lang="zh-CN" altLang="en-US"/>
                  </a:p>
                </p:txBody>
              </p:sp>
            </p:grpSp>
            <p:grpSp>
              <p:nvGrpSpPr>
                <p:cNvPr id="36887" name="Group 44"/>
                <p:cNvGrpSpPr/>
                <p:nvPr/>
              </p:nvGrpSpPr>
              <p:grpSpPr>
                <a:xfrm>
                  <a:off x="111" y="30"/>
                  <a:ext cx="67" cy="57"/>
                  <a:chOff x="0" y="0"/>
                  <a:chExt cx="67" cy="57"/>
                </a:xfrm>
              </p:grpSpPr>
              <p:sp>
                <p:nvSpPr>
                  <p:cNvPr id="36891" name="Oval 45"/>
                  <p:cNvSpPr/>
                  <p:nvPr/>
                </p:nvSpPr>
                <p:spPr>
                  <a:xfrm>
                    <a:off x="0" y="0"/>
                    <a:ext cx="67" cy="57"/>
                  </a:xfrm>
                  <a:prstGeom prst="ellipse">
                    <a:avLst/>
                  </a:prstGeom>
                  <a:solidFill>
                    <a:srgbClr val="C0FFFF"/>
                  </a:solidFill>
                  <a:ln w="79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eaLnBrk="1" hangingPunct="1">
                      <a:spcBef>
                        <a:spcPct val="0"/>
                      </a:spcBef>
                      <a:buNone/>
                    </a:pPr>
                    <a:endParaRPr lang="zh-CN" altLang="en-US" sz="2400" dirty="0">
                      <a:solidFill>
                        <a:schemeClr val="tx2"/>
                      </a:solidFill>
                      <a:latin typeface="Times New Roman" panose="02020603050405020304" pitchFamily="18" charset="0"/>
                    </a:endParaRPr>
                  </a:p>
                </p:txBody>
              </p:sp>
              <p:sp>
                <p:nvSpPr>
                  <p:cNvPr id="36892" name="Oval 46"/>
                  <p:cNvSpPr/>
                  <p:nvPr/>
                </p:nvSpPr>
                <p:spPr>
                  <a:xfrm>
                    <a:off x="23" y="6"/>
                    <a:ext cx="35" cy="36"/>
                  </a:xfrm>
                  <a:prstGeom prst="ellipse">
                    <a:avLst/>
                  </a:prstGeom>
                  <a:solidFill>
                    <a:srgbClr val="618FFD"/>
                  </a:solidFill>
                  <a:ln w="79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eaLnBrk="1" hangingPunct="1">
                      <a:spcBef>
                        <a:spcPct val="0"/>
                      </a:spcBef>
                      <a:buNone/>
                    </a:pPr>
                    <a:endParaRPr lang="zh-CN" altLang="en-US" sz="2400" dirty="0">
                      <a:solidFill>
                        <a:schemeClr val="tx2"/>
                      </a:solidFill>
                      <a:latin typeface="Times New Roman" panose="02020603050405020304" pitchFamily="18" charset="0"/>
                    </a:endParaRPr>
                  </a:p>
                </p:txBody>
              </p:sp>
            </p:grpSp>
            <p:grpSp>
              <p:nvGrpSpPr>
                <p:cNvPr id="36888" name="Group 47"/>
                <p:cNvGrpSpPr/>
                <p:nvPr/>
              </p:nvGrpSpPr>
              <p:grpSpPr>
                <a:xfrm>
                  <a:off x="283" y="35"/>
                  <a:ext cx="67" cy="57"/>
                  <a:chOff x="0" y="0"/>
                  <a:chExt cx="67" cy="57"/>
                </a:xfrm>
              </p:grpSpPr>
              <p:sp>
                <p:nvSpPr>
                  <p:cNvPr id="36889" name="Oval 48"/>
                  <p:cNvSpPr/>
                  <p:nvPr/>
                </p:nvSpPr>
                <p:spPr>
                  <a:xfrm>
                    <a:off x="0" y="0"/>
                    <a:ext cx="67" cy="57"/>
                  </a:xfrm>
                  <a:prstGeom prst="ellipse">
                    <a:avLst/>
                  </a:prstGeom>
                  <a:solidFill>
                    <a:srgbClr val="C0FFFF"/>
                  </a:solidFill>
                  <a:ln w="79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eaLnBrk="1" hangingPunct="1">
                      <a:spcBef>
                        <a:spcPct val="0"/>
                      </a:spcBef>
                      <a:buNone/>
                    </a:pPr>
                    <a:endParaRPr lang="zh-CN" altLang="en-US" sz="2400" dirty="0">
                      <a:solidFill>
                        <a:schemeClr val="tx2"/>
                      </a:solidFill>
                      <a:latin typeface="Times New Roman" panose="02020603050405020304" pitchFamily="18" charset="0"/>
                    </a:endParaRPr>
                  </a:p>
                </p:txBody>
              </p:sp>
              <p:sp>
                <p:nvSpPr>
                  <p:cNvPr id="36890" name="Oval 49"/>
                  <p:cNvSpPr/>
                  <p:nvPr/>
                </p:nvSpPr>
                <p:spPr>
                  <a:xfrm>
                    <a:off x="23" y="7"/>
                    <a:ext cx="35" cy="35"/>
                  </a:xfrm>
                  <a:prstGeom prst="ellipse">
                    <a:avLst/>
                  </a:prstGeom>
                  <a:solidFill>
                    <a:srgbClr val="618FFD"/>
                  </a:solidFill>
                  <a:ln w="7938"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eaLnBrk="1" hangingPunct="1">
                      <a:spcBef>
                        <a:spcPct val="0"/>
                      </a:spcBef>
                      <a:buNone/>
                    </a:pPr>
                    <a:endParaRPr lang="zh-CN" altLang="en-US" sz="2400" dirty="0">
                      <a:solidFill>
                        <a:schemeClr val="tx2"/>
                      </a:solidFill>
                      <a:latin typeface="Times New Roman" panose="02020603050405020304" pitchFamily="18" charset="0"/>
                    </a:endParaRPr>
                  </a:p>
                </p:txBody>
              </p:sp>
            </p:grpSp>
          </p:grpSp>
        </p:grpSp>
      </p:gr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395288" y="752475"/>
            <a:ext cx="6804025" cy="533400"/>
          </a:xfrm>
          <a:prstGeom prst="rect">
            <a:avLst/>
          </a:prstGeom>
        </p:spPr>
        <p:txBody>
          <a:bodyPr/>
          <a:lstStyle/>
          <a:p>
            <a:pPr algn="l" eaLnBrk="1" hangingPunct="1">
              <a:defRPr/>
            </a:pPr>
            <a:r>
              <a:rPr lang="zh-CN" altLang="en-US" sz="2800" dirty="0">
                <a:solidFill>
                  <a:srgbClr val="000099"/>
                </a:solidFill>
                <a:latin typeface="+mn-lt"/>
                <a:ea typeface="华文细黑" panose="02010600040101010101" pitchFamily="2" charset="-122"/>
              </a:rPr>
              <a:t>一、随机试验（</a:t>
            </a:r>
            <a:r>
              <a:rPr lang="en-US" sz="2800" i="1" dirty="0">
                <a:solidFill>
                  <a:srgbClr val="000099"/>
                </a:solidFill>
                <a:latin typeface="+mn-lt"/>
                <a:ea typeface="华文细黑" panose="02010600040101010101" pitchFamily="2" charset="-122"/>
              </a:rPr>
              <a:t>Experimentation</a:t>
            </a:r>
            <a:r>
              <a:rPr lang="zh-CN" altLang="en-US" sz="2800" dirty="0">
                <a:solidFill>
                  <a:srgbClr val="000099"/>
                </a:solidFill>
                <a:latin typeface="+mn-lt"/>
                <a:ea typeface="华文细黑" panose="02010600040101010101" pitchFamily="2" charset="-122"/>
              </a:rPr>
              <a:t>）</a:t>
            </a:r>
          </a:p>
        </p:txBody>
      </p:sp>
      <p:sp>
        <p:nvSpPr>
          <p:cNvPr id="19459" name="Text Box 3"/>
          <p:cNvSpPr txBox="1">
            <a:spLocks noChangeArrowheads="1"/>
          </p:cNvSpPr>
          <p:nvPr/>
        </p:nvSpPr>
        <p:spPr bwMode="auto">
          <a:xfrm>
            <a:off x="1076325" y="1308081"/>
            <a:ext cx="8424863" cy="524374"/>
          </a:xfrm>
          <a:prstGeom prst="rect">
            <a:avLst/>
          </a:prstGeom>
          <a:noFill/>
          <a:ln w="9525">
            <a:noFill/>
            <a:miter lim="800000"/>
          </a:ln>
        </p:spPr>
        <p:txBody>
          <a:bodyPr>
            <a:spAutoFit/>
          </a:bodyPr>
          <a:lstStyle/>
          <a:p>
            <a:pPr>
              <a:lnSpc>
                <a:spcPct val="130000"/>
              </a:lnSpc>
              <a:defRPr/>
            </a:pPr>
            <a:r>
              <a:rPr lang="zh-CN" altLang="en-US" sz="2400" b="1" dirty="0">
                <a:solidFill>
                  <a:srgbClr val="000099"/>
                </a:solidFill>
                <a:latin typeface="+mn-lt"/>
                <a:ea typeface="华文细黑" panose="02010600040101010101" pitchFamily="2" charset="-122"/>
              </a:rPr>
              <a:t>随机试验</a:t>
            </a:r>
            <a:r>
              <a:rPr lang="zh-CN" altLang="en-US" sz="2400" b="1" dirty="0">
                <a:latin typeface="+mn-lt"/>
                <a:ea typeface="华文细黑" panose="02010600040101010101" pitchFamily="2" charset="-122"/>
              </a:rPr>
              <a:t>应该广义理解，是对随机现象的一次观察、</a:t>
            </a:r>
          </a:p>
        </p:txBody>
      </p:sp>
      <p:sp>
        <p:nvSpPr>
          <p:cNvPr id="19460" name="Text Box 4"/>
          <p:cNvSpPr txBox="1">
            <a:spLocks noChangeArrowheads="1"/>
          </p:cNvSpPr>
          <p:nvPr/>
        </p:nvSpPr>
        <p:spPr bwMode="auto">
          <a:xfrm>
            <a:off x="5134524" y="1776394"/>
            <a:ext cx="2980303" cy="524374"/>
          </a:xfrm>
          <a:prstGeom prst="rect">
            <a:avLst/>
          </a:prstGeom>
          <a:noFill/>
          <a:ln w="9525">
            <a:noFill/>
            <a:miter lim="800000"/>
          </a:ln>
        </p:spPr>
        <p:txBody>
          <a:bodyPr wrap="none">
            <a:spAutoFit/>
          </a:bodyPr>
          <a:lstStyle/>
          <a:p>
            <a:pPr>
              <a:lnSpc>
                <a:spcPct val="130000"/>
              </a:lnSpc>
              <a:defRPr/>
            </a:pPr>
            <a:r>
              <a:rPr lang="en-US" altLang="zh-CN" sz="2400" b="1" dirty="0">
                <a:latin typeface="+mn-lt"/>
                <a:ea typeface="华文细黑" panose="02010600040101010101" pitchFamily="2" charset="-122"/>
              </a:rPr>
              <a:t>(</a:t>
            </a:r>
            <a:r>
              <a:rPr lang="zh-CN" altLang="en-US" sz="2400" b="1" dirty="0">
                <a:latin typeface="+mn-lt"/>
                <a:ea typeface="华文细黑" panose="02010600040101010101" pitchFamily="2" charset="-122"/>
              </a:rPr>
              <a:t>简称</a:t>
            </a:r>
            <a:r>
              <a:rPr lang="zh-CN" altLang="en-US" sz="2400" b="1" dirty="0">
                <a:solidFill>
                  <a:srgbClr val="000099"/>
                </a:solidFill>
                <a:latin typeface="+mn-lt"/>
                <a:ea typeface="华文细黑" panose="02010600040101010101" pitchFamily="2" charset="-122"/>
              </a:rPr>
              <a:t>试验，</a:t>
            </a:r>
            <a:r>
              <a:rPr lang="zh-CN" altLang="en-US" sz="2400" b="1" dirty="0">
                <a:latin typeface="+mn-lt"/>
                <a:ea typeface="华文细黑" panose="02010600040101010101" pitchFamily="2" charset="-122"/>
              </a:rPr>
              <a:t>记作 </a:t>
            </a:r>
            <a:r>
              <a:rPr lang="en-US" sz="2400" b="1" i="1" dirty="0">
                <a:solidFill>
                  <a:schemeClr val="accent2"/>
                </a:solidFill>
                <a:latin typeface="+mn-lt"/>
                <a:ea typeface="华文细黑" panose="02010600040101010101" pitchFamily="2" charset="-122"/>
              </a:rPr>
              <a:t>E </a:t>
            </a:r>
            <a:r>
              <a:rPr lang="en-US" sz="2400" b="1" dirty="0">
                <a:latin typeface="+mn-lt"/>
                <a:ea typeface="华文细黑" panose="02010600040101010101" pitchFamily="2" charset="-122"/>
              </a:rPr>
              <a:t>).</a:t>
            </a:r>
            <a:endParaRPr lang="zh-CN" altLang="en-US" sz="2400" b="1" dirty="0">
              <a:latin typeface="+mn-lt"/>
              <a:ea typeface="华文细黑" panose="02010600040101010101" pitchFamily="2" charset="-122"/>
            </a:endParaRPr>
          </a:p>
        </p:txBody>
      </p:sp>
      <p:sp>
        <p:nvSpPr>
          <p:cNvPr id="19461" name="Text Box 5"/>
          <p:cNvSpPr txBox="1">
            <a:spLocks noChangeArrowheads="1"/>
          </p:cNvSpPr>
          <p:nvPr/>
        </p:nvSpPr>
        <p:spPr bwMode="auto">
          <a:xfrm>
            <a:off x="629993" y="1936731"/>
            <a:ext cx="4581525" cy="414655"/>
          </a:xfrm>
          <a:prstGeom prst="rect">
            <a:avLst/>
          </a:prstGeom>
          <a:noFill/>
          <a:ln w="9525">
            <a:noFill/>
            <a:miter lim="800000"/>
          </a:ln>
        </p:spPr>
        <p:txBody>
          <a:bodyPr wrap="none" lIns="0" tIns="0" rIns="0">
            <a:spAutoFit/>
          </a:bodyPr>
          <a:lstStyle/>
          <a:p>
            <a:pPr algn="ctr" eaLnBrk="1" hangingPunct="1">
              <a:defRPr/>
            </a:pPr>
            <a:r>
              <a:rPr lang="zh-CN" altLang="en-US" sz="2400" b="1" dirty="0">
                <a:latin typeface="+mn-lt"/>
                <a:ea typeface="华文细黑" panose="02010600040101010101" pitchFamily="2" charset="-122"/>
              </a:rPr>
              <a:t>也可以是一次测量、一次统计等等</a:t>
            </a:r>
          </a:p>
        </p:txBody>
      </p:sp>
      <p:sp>
        <p:nvSpPr>
          <p:cNvPr id="19462" name="Text Box 7"/>
          <p:cNvSpPr txBox="1">
            <a:spLocks noChangeArrowheads="1"/>
          </p:cNvSpPr>
          <p:nvPr/>
        </p:nvSpPr>
        <p:spPr bwMode="auto">
          <a:xfrm>
            <a:off x="547688" y="2562010"/>
            <a:ext cx="3971925" cy="460375"/>
          </a:xfrm>
          <a:prstGeom prst="rect">
            <a:avLst/>
          </a:prstGeom>
          <a:noFill/>
          <a:ln w="9525">
            <a:noFill/>
            <a:miter lim="800000"/>
          </a:ln>
        </p:spPr>
        <p:txBody>
          <a:bodyPr>
            <a:spAutoFit/>
          </a:bodyPr>
          <a:lstStyle/>
          <a:p>
            <a:pPr eaLnBrk="1" hangingPunct="1">
              <a:spcBef>
                <a:spcPct val="50000"/>
              </a:spcBef>
              <a:defRPr/>
            </a:pPr>
            <a:r>
              <a:rPr lang="zh-CN" altLang="en-US" sz="2400" b="1" dirty="0">
                <a:solidFill>
                  <a:srgbClr val="0000FF"/>
                </a:solidFill>
                <a:effectLst>
                  <a:outerShdw blurRad="38100" dist="38100" dir="2700000" algn="tl">
                    <a:srgbClr val="C0C0C0"/>
                  </a:outerShdw>
                </a:effectLst>
                <a:latin typeface="+mn-lt"/>
                <a:ea typeface="华文细黑" panose="02010600040101010101" pitchFamily="2" charset="-122"/>
              </a:rPr>
              <a:t>例如：</a:t>
            </a:r>
          </a:p>
        </p:txBody>
      </p:sp>
      <p:sp>
        <p:nvSpPr>
          <p:cNvPr id="19465" name="Text Box 7"/>
          <p:cNvSpPr txBox="1">
            <a:spLocks noChangeArrowheads="1"/>
          </p:cNvSpPr>
          <p:nvPr/>
        </p:nvSpPr>
        <p:spPr bwMode="auto">
          <a:xfrm>
            <a:off x="629920" y="4373705"/>
            <a:ext cx="5599430" cy="460375"/>
          </a:xfrm>
          <a:prstGeom prst="rect">
            <a:avLst/>
          </a:prstGeom>
          <a:noFill/>
          <a:ln w="9525">
            <a:noFill/>
            <a:miter lim="800000"/>
          </a:ln>
        </p:spPr>
        <p:txBody>
          <a:bodyPr wrap="none">
            <a:spAutoFit/>
          </a:bodyPr>
          <a:lstStyle/>
          <a:p>
            <a:pPr>
              <a:defRPr/>
            </a:pPr>
            <a:r>
              <a:rPr lang="en-US" sz="2400" b="1">
                <a:solidFill>
                  <a:srgbClr val="0000FF"/>
                </a:solidFill>
                <a:latin typeface="+mn-lt"/>
                <a:ea typeface="华文细黑" panose="02010600040101010101" pitchFamily="2" charset="-122"/>
              </a:rPr>
              <a:t>E</a:t>
            </a:r>
            <a:r>
              <a:rPr lang="en-US" sz="2400" b="1" baseline="-25000">
                <a:solidFill>
                  <a:srgbClr val="0000FF"/>
                </a:solidFill>
                <a:latin typeface="+mn-lt"/>
                <a:ea typeface="华文细黑" panose="02010600040101010101" pitchFamily="2" charset="-122"/>
              </a:rPr>
              <a:t>1</a:t>
            </a:r>
            <a:r>
              <a:rPr lang="en-US" sz="2400" b="1" i="1" baseline="-25000">
                <a:solidFill>
                  <a:srgbClr val="0000FF"/>
                </a:solidFill>
                <a:latin typeface="+mn-lt"/>
                <a:ea typeface="华文细黑" panose="02010600040101010101" pitchFamily="2" charset="-122"/>
              </a:rPr>
              <a:t> </a:t>
            </a:r>
            <a:r>
              <a:rPr lang="en-US" sz="2400" b="1">
                <a:latin typeface="+mn-lt"/>
                <a:ea typeface="华文细黑" panose="02010600040101010101" pitchFamily="2" charset="-122"/>
              </a:rPr>
              <a:t>: </a:t>
            </a:r>
            <a:r>
              <a:rPr lang="zh-CN" altLang="en-US" sz="2400" b="1">
                <a:latin typeface="+mn-lt"/>
                <a:ea typeface="华文细黑" panose="02010600040101010101" pitchFamily="2" charset="-122"/>
              </a:rPr>
              <a:t>抛一枚硬币，观察出现正反面情况。</a:t>
            </a:r>
            <a:endParaRPr lang="zh-CN" altLang="en-US" sz="2400" b="1">
              <a:solidFill>
                <a:schemeClr val="tx2"/>
              </a:solidFill>
              <a:latin typeface="+mn-lt"/>
              <a:ea typeface="华文细黑" panose="02010600040101010101" pitchFamily="2" charset="-122"/>
            </a:endParaRPr>
          </a:p>
        </p:txBody>
      </p:sp>
      <p:sp>
        <p:nvSpPr>
          <p:cNvPr id="19466" name="Text Box 9"/>
          <p:cNvSpPr txBox="1">
            <a:spLocks noChangeArrowheads="1"/>
          </p:cNvSpPr>
          <p:nvPr/>
        </p:nvSpPr>
        <p:spPr bwMode="auto">
          <a:xfrm>
            <a:off x="611188" y="5049520"/>
            <a:ext cx="7126605" cy="460375"/>
          </a:xfrm>
          <a:prstGeom prst="rect">
            <a:avLst/>
          </a:prstGeom>
          <a:noFill/>
          <a:ln w="9525">
            <a:noFill/>
            <a:miter lim="800000"/>
          </a:ln>
        </p:spPr>
        <p:txBody>
          <a:bodyPr wrap="none">
            <a:spAutoFit/>
          </a:bodyPr>
          <a:lstStyle/>
          <a:p>
            <a:pPr>
              <a:defRPr/>
            </a:pPr>
            <a:r>
              <a:rPr lang="en-US" sz="2400" b="1">
                <a:solidFill>
                  <a:srgbClr val="0000FF"/>
                </a:solidFill>
                <a:latin typeface="+mn-lt"/>
                <a:ea typeface="华文细黑" panose="02010600040101010101" pitchFamily="2" charset="-122"/>
              </a:rPr>
              <a:t>E</a:t>
            </a:r>
            <a:r>
              <a:rPr lang="en-US" sz="2400" b="1" baseline="-25000">
                <a:solidFill>
                  <a:srgbClr val="0000FF"/>
                </a:solidFill>
                <a:latin typeface="+mn-lt"/>
                <a:ea typeface="华文细黑" panose="02010600040101010101" pitchFamily="2" charset="-122"/>
              </a:rPr>
              <a:t>2</a:t>
            </a:r>
            <a:r>
              <a:rPr lang="en-US" sz="2400" b="1" i="1" baseline="-25000">
                <a:latin typeface="+mn-lt"/>
                <a:ea typeface="华文细黑" panose="02010600040101010101" pitchFamily="2" charset="-122"/>
              </a:rPr>
              <a:t> </a:t>
            </a:r>
            <a:r>
              <a:rPr lang="en-US" sz="2400" b="1">
                <a:latin typeface="+mn-lt"/>
                <a:ea typeface="华文细黑" panose="02010600040101010101" pitchFamily="2" charset="-122"/>
              </a:rPr>
              <a:t>: </a:t>
            </a:r>
            <a:r>
              <a:rPr lang="zh-CN" altLang="en-US" sz="2400" b="1">
                <a:latin typeface="+mn-lt"/>
                <a:ea typeface="华文细黑" panose="02010600040101010101" pitchFamily="2" charset="-122"/>
              </a:rPr>
              <a:t>将一枚硬币连抛三次，观察出现正反面的情况。</a:t>
            </a:r>
          </a:p>
        </p:txBody>
      </p:sp>
      <p:sp>
        <p:nvSpPr>
          <p:cNvPr id="20487" name="Text Box 47"/>
          <p:cNvSpPr txBox="1">
            <a:spLocks noChangeArrowheads="1"/>
          </p:cNvSpPr>
          <p:nvPr/>
        </p:nvSpPr>
        <p:spPr bwMode="auto">
          <a:xfrm>
            <a:off x="629920" y="5724843"/>
            <a:ext cx="5904180" cy="461665"/>
          </a:xfrm>
          <a:prstGeom prst="rect">
            <a:avLst/>
          </a:prstGeom>
          <a:noFill/>
          <a:ln w="9525">
            <a:noFill/>
            <a:miter lim="800000"/>
          </a:ln>
          <a:effectLst/>
        </p:spPr>
        <p:txBody>
          <a:bodyPr wrap="none">
            <a:spAutoFit/>
          </a:bodyPr>
          <a:lstStyle/>
          <a:p>
            <a:pPr>
              <a:defRPr/>
            </a:pPr>
            <a:r>
              <a:rPr lang="en-US" sz="2400" b="1">
                <a:solidFill>
                  <a:srgbClr val="3333CC"/>
                </a:solidFill>
                <a:latin typeface="Times New Roman" panose="02020603050405020304" pitchFamily="18" charset="0"/>
                <a:ea typeface="华文细黑" panose="02010600040101010101" pitchFamily="2" charset="-122"/>
                <a:cs typeface="Times New Roman" panose="02020603050405020304" pitchFamily="18" charset="0"/>
              </a:rPr>
              <a:t>E</a:t>
            </a:r>
            <a:r>
              <a:rPr lang="en-US" sz="2400" b="1" baseline="-25000">
                <a:solidFill>
                  <a:srgbClr val="000099"/>
                </a:solidFill>
                <a:latin typeface="Times New Roman" panose="02020603050405020304" pitchFamily="18" charset="0"/>
                <a:ea typeface="华文细黑" panose="02010600040101010101" pitchFamily="2" charset="-122"/>
                <a:cs typeface="Times New Roman" panose="02020603050405020304" pitchFamily="18" charset="0"/>
              </a:rPr>
              <a:t>3</a:t>
            </a:r>
            <a:r>
              <a:rPr lang="en-US" sz="2400" b="1">
                <a:latin typeface="Times New Roman" panose="02020603050405020304" pitchFamily="18" charset="0"/>
                <a:ea typeface="华文细黑" panose="02010600040101010101" pitchFamily="2" charset="-122"/>
                <a:cs typeface="Times New Roman" panose="02020603050405020304" pitchFamily="18" charset="0"/>
              </a:rPr>
              <a:t>: </a:t>
            </a:r>
            <a:r>
              <a:rPr lang="zh-CN" altLang="en-US" sz="2400" b="1">
                <a:latin typeface="Times New Roman" panose="02020603050405020304" pitchFamily="18" charset="0"/>
                <a:ea typeface="华文细黑" panose="02010600040101010101" pitchFamily="2" charset="-122"/>
                <a:cs typeface="Times New Roman" panose="02020603050405020304" pitchFamily="18" charset="0"/>
              </a:rPr>
              <a:t>抛一枚硬币三次，观察出现正面次数。</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6907" y="2588764"/>
            <a:ext cx="3590764" cy="1708709"/>
          </a:xfrm>
          <a:prstGeom prst="rect">
            <a:avLst/>
          </a:prstGeom>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wipe(left)">
                                      <p:cBhvr>
                                        <p:cTn id="12" dur="500"/>
                                        <p:tgtEl>
                                          <p:spTgt spid="194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wipe(left)">
                                      <p:cBhvr>
                                        <p:cTn id="17" dur="500"/>
                                        <p:tgtEl>
                                          <p:spTgt spid="194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62"/>
                                        </p:tgtEl>
                                        <p:attrNameLst>
                                          <p:attrName>style.visibility</p:attrName>
                                        </p:attrNameLst>
                                      </p:cBhvr>
                                      <p:to>
                                        <p:strVal val="visible"/>
                                      </p:to>
                                    </p:set>
                                    <p:animEffect transition="in" filter="wipe(left)">
                                      <p:cBhvr>
                                        <p:cTn id="22" dur="500"/>
                                        <p:tgtEl>
                                          <p:spTgt spid="194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65"/>
                                        </p:tgtEl>
                                        <p:attrNameLst>
                                          <p:attrName>style.visibility</p:attrName>
                                        </p:attrNameLst>
                                      </p:cBhvr>
                                      <p:to>
                                        <p:strVal val="visible"/>
                                      </p:to>
                                    </p:set>
                                    <p:animEffect transition="in" filter="wipe(left)">
                                      <p:cBhvr>
                                        <p:cTn id="27" dur="500"/>
                                        <p:tgtEl>
                                          <p:spTgt spid="19465"/>
                                        </p:tgtEl>
                                      </p:cBhvr>
                                    </p:animEffect>
                                  </p:childTnLst>
                                </p:cTn>
                              </p:par>
                              <p:par>
                                <p:cTn id="28" presetID="1"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9466"/>
                                        </p:tgtEl>
                                        <p:attrNameLst>
                                          <p:attrName>style.visibility</p:attrName>
                                        </p:attrNameLst>
                                      </p:cBhvr>
                                      <p:to>
                                        <p:strVal val="visible"/>
                                      </p:to>
                                    </p:set>
                                    <p:animEffect transition="in" filter="wipe(left)">
                                      <p:cBhvr>
                                        <p:cTn id="34" dur="500"/>
                                        <p:tgtEl>
                                          <p:spTgt spid="1946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0487"/>
                                        </p:tgtEl>
                                        <p:attrNameLst>
                                          <p:attrName>style.visibility</p:attrName>
                                        </p:attrNameLst>
                                      </p:cBhvr>
                                      <p:to>
                                        <p:strVal val="visible"/>
                                      </p:to>
                                    </p:set>
                                    <p:animEffect transition="in" filter="blinds(horizontal)">
                                      <p:cBhvr>
                                        <p:cTn id="39"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P spid="19460" grpId="0"/>
      <p:bldP spid="19461" grpId="0"/>
      <p:bldP spid="19462" grpId="0" autoUpdateAnimBg="0"/>
      <p:bldP spid="19465" grpId="0" autoUpdateAnimBg="0"/>
      <p:bldP spid="19466" grpId="0" bldLvl="0" autoUpdateAnimBg="0"/>
      <p:bldP spid="20487" grpId="0" bldLvl="0" animBg="1"/>
      <p:bldP spid="2048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11"/>
          <p:cNvSpPr txBox="1">
            <a:spLocks noChangeArrowheads="1"/>
          </p:cNvSpPr>
          <p:nvPr/>
        </p:nvSpPr>
        <p:spPr bwMode="auto">
          <a:xfrm>
            <a:off x="701675" y="998855"/>
            <a:ext cx="5217795" cy="460375"/>
          </a:xfrm>
          <a:prstGeom prst="rect">
            <a:avLst/>
          </a:prstGeom>
          <a:noFill/>
          <a:ln w="9525">
            <a:noFill/>
            <a:miter lim="800000"/>
          </a:ln>
        </p:spPr>
        <p:txBody>
          <a:bodyPr wrap="none">
            <a:spAutoFit/>
          </a:bodyPr>
          <a:lstStyle/>
          <a:p>
            <a:pPr algn="l">
              <a:defRPr/>
            </a:pPr>
            <a:r>
              <a:rPr lang="en-US" sz="2400" b="1">
                <a:solidFill>
                  <a:srgbClr val="0000FF"/>
                </a:solidFill>
                <a:latin typeface="Times New Roman" panose="02020603050405020304" pitchFamily="18" charset="0"/>
                <a:ea typeface="华文细黑" panose="02010600040101010101" pitchFamily="2" charset="-122"/>
                <a:cs typeface="Times New Roman" panose="02020603050405020304" pitchFamily="18" charset="0"/>
              </a:rPr>
              <a:t>E</a:t>
            </a:r>
            <a:r>
              <a:rPr lang="en-US" sz="2400" b="1" baseline="-25000">
                <a:solidFill>
                  <a:srgbClr val="0000FF"/>
                </a:solidFill>
                <a:latin typeface="Times New Roman" panose="02020603050405020304" pitchFamily="18" charset="0"/>
                <a:ea typeface="华文细黑" panose="02010600040101010101" pitchFamily="2" charset="-122"/>
                <a:cs typeface="Times New Roman" panose="02020603050405020304" pitchFamily="18" charset="0"/>
              </a:rPr>
              <a:t>4</a:t>
            </a:r>
            <a:r>
              <a:rPr lang="en-US" sz="2400" b="1" i="1" baseline="-25000">
                <a:solidFill>
                  <a:srgbClr val="0000FF"/>
                </a:solidFill>
                <a:latin typeface="Times New Roman" panose="02020603050405020304" pitchFamily="18" charset="0"/>
                <a:ea typeface="华文细黑" panose="02010600040101010101" pitchFamily="2" charset="-122"/>
                <a:cs typeface="Times New Roman" panose="02020603050405020304" pitchFamily="18" charset="0"/>
              </a:rPr>
              <a:t> </a:t>
            </a:r>
            <a:r>
              <a:rPr lang="en-US" sz="2400" b="1">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sym typeface="+mn-ea"/>
              </a:rPr>
              <a:t>记录某网站一分钟内被访问次数</a:t>
            </a:r>
            <a:r>
              <a:rPr lang="zh-CN" altLang="en-US" sz="2400" b="1">
                <a:latin typeface="Times New Roman" panose="02020603050405020304" pitchFamily="18" charset="0"/>
                <a:ea typeface="华文细黑" panose="02010600040101010101" pitchFamily="2" charset="-122"/>
                <a:cs typeface="Times New Roman" panose="02020603050405020304" pitchFamily="18" charset="0"/>
              </a:rPr>
              <a:t>。</a:t>
            </a:r>
          </a:p>
        </p:txBody>
      </p:sp>
      <p:sp>
        <p:nvSpPr>
          <p:cNvPr id="20485" name="Text Box 10"/>
          <p:cNvSpPr txBox="1">
            <a:spLocks noChangeArrowheads="1"/>
          </p:cNvSpPr>
          <p:nvPr/>
        </p:nvSpPr>
        <p:spPr bwMode="auto">
          <a:xfrm>
            <a:off x="701358" y="2252663"/>
            <a:ext cx="5931535" cy="460375"/>
          </a:xfrm>
          <a:prstGeom prst="rect">
            <a:avLst/>
          </a:prstGeom>
          <a:noFill/>
          <a:ln w="9525">
            <a:noFill/>
            <a:miter lim="800000"/>
          </a:ln>
        </p:spPr>
        <p:txBody>
          <a:bodyPr wrap="none">
            <a:spAutoFit/>
          </a:bodyPr>
          <a:lstStyle/>
          <a:p>
            <a:pPr>
              <a:defRPr/>
            </a:pPr>
            <a:r>
              <a:rPr lang="en-US" sz="2400" b="1" dirty="0">
                <a:solidFill>
                  <a:srgbClr val="0000FF"/>
                </a:solidFill>
                <a:latin typeface="Times New Roman" panose="02020603050405020304" pitchFamily="18" charset="0"/>
                <a:ea typeface="华文细黑" panose="02010600040101010101" pitchFamily="2" charset="-122"/>
                <a:cs typeface="Times New Roman" panose="02020603050405020304" pitchFamily="18" charset="0"/>
              </a:rPr>
              <a:t>E</a:t>
            </a:r>
            <a:r>
              <a:rPr lang="en-US" sz="2400" b="1" baseline="-25000" dirty="0">
                <a:solidFill>
                  <a:srgbClr val="0000FF"/>
                </a:solidFill>
                <a:latin typeface="Times New Roman" panose="02020603050405020304" pitchFamily="18" charset="0"/>
                <a:ea typeface="华文细黑" panose="02010600040101010101" pitchFamily="2" charset="-122"/>
                <a:cs typeface="Times New Roman" panose="02020603050405020304" pitchFamily="18" charset="0"/>
              </a:rPr>
              <a:t>5</a:t>
            </a:r>
            <a:r>
              <a:rPr lang="en-US" sz="2400" b="1" dirty="0">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t>在一批灯管中任取一只</a:t>
            </a:r>
            <a:r>
              <a:rPr lang="en-US" sz="2400" b="1" dirty="0">
                <a:latin typeface="Times New Roman" panose="02020603050405020304" pitchFamily="18" charset="0"/>
                <a:ea typeface="华文细黑"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细黑" panose="02010600040101010101" pitchFamily="2" charset="-122"/>
                <a:cs typeface="Times New Roman" panose="02020603050405020304" pitchFamily="18" charset="0"/>
              </a:rPr>
              <a:t>测试它的寿命。 </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89158" y="2888859"/>
            <a:ext cx="2663949" cy="150130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wipe(left)">
                                      <p:cBhvr>
                                        <p:cTn id="12" dur="500"/>
                                        <p:tgtEl>
                                          <p:spTgt spid="20485"/>
                                        </p:tgtEl>
                                      </p:cBhvr>
                                    </p:animEffec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utoUpdateAnimBg="0"/>
      <p:bldP spid="2048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68313" y="742950"/>
            <a:ext cx="6337300" cy="792163"/>
          </a:xfrm>
          <a:prstGeom prst="rect">
            <a:avLst/>
          </a:prstGeom>
        </p:spPr>
        <p:txBody>
          <a:bodyPr/>
          <a:lstStyle/>
          <a:p>
            <a:pPr algn="l" eaLnBrk="1" hangingPunct="1"/>
            <a:r>
              <a:rPr lang="zh-CN" altLang="en-US" sz="2400">
                <a:solidFill>
                  <a:srgbClr val="3333CC"/>
                </a:solidFill>
                <a:latin typeface="华文细黑" panose="02010600040101010101" pitchFamily="2" charset="-122"/>
                <a:ea typeface="华文细黑" panose="02010600040101010101" pitchFamily="2" charset="-122"/>
              </a:rPr>
              <a:t>上述随机试验的特点：</a:t>
            </a:r>
          </a:p>
        </p:txBody>
      </p:sp>
      <p:sp>
        <p:nvSpPr>
          <p:cNvPr id="21507" name="Text Box 3"/>
          <p:cNvSpPr txBox="1">
            <a:spLocks noChangeArrowheads="1"/>
          </p:cNvSpPr>
          <p:nvPr/>
        </p:nvSpPr>
        <p:spPr bwMode="auto">
          <a:xfrm>
            <a:off x="6078469" y="1341438"/>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r">
              <a:spcBef>
                <a:spcPct val="0"/>
              </a:spcBef>
              <a:buClrTx/>
              <a:buFontTx/>
              <a:buNone/>
            </a:pPr>
            <a:r>
              <a:rPr lang="zh-CN" altLang="en-US">
                <a:solidFill>
                  <a:schemeClr val="tx1"/>
                </a:solidFill>
                <a:latin typeface="华文细黑" panose="02010600040101010101" pitchFamily="2" charset="-122"/>
                <a:ea typeface="华文细黑" panose="02010600040101010101" pitchFamily="2" charset="-122"/>
                <a:cs typeface="华文细黑" panose="02010600040101010101" pitchFamily="2" charset="-122"/>
              </a:rPr>
              <a:t>（</a:t>
            </a:r>
            <a:r>
              <a:rPr lang="zh-CN" altLang="en-US">
                <a:solidFill>
                  <a:srgbClr val="3333CC"/>
                </a:solidFill>
                <a:latin typeface="华文细黑" panose="02010600040101010101" pitchFamily="2" charset="-122"/>
                <a:ea typeface="华文细黑" panose="02010600040101010101" pitchFamily="2" charset="-122"/>
                <a:cs typeface="华文细黑" panose="02010600040101010101" pitchFamily="2" charset="-122"/>
              </a:rPr>
              <a:t>可重复性</a:t>
            </a:r>
            <a:r>
              <a:rPr lang="zh-CN" altLang="en-US">
                <a:solidFill>
                  <a:schemeClr val="tx1"/>
                </a:solidFill>
                <a:latin typeface="华文细黑" panose="02010600040101010101" pitchFamily="2" charset="-122"/>
                <a:ea typeface="华文细黑" panose="02010600040101010101" pitchFamily="2" charset="-122"/>
                <a:cs typeface="华文细黑" panose="02010600040101010101" pitchFamily="2" charset="-122"/>
              </a:rPr>
              <a:t>）</a:t>
            </a:r>
            <a:r>
              <a:rPr lang="zh-CN" altLang="en-US">
                <a:solidFill>
                  <a:schemeClr val="tx2"/>
                </a:solidFill>
                <a:latin typeface="华文细黑" panose="02010600040101010101" pitchFamily="2" charset="-122"/>
                <a:ea typeface="华文细黑" panose="02010600040101010101" pitchFamily="2" charset="-122"/>
                <a:cs typeface="华文细黑" panose="02010600040101010101" pitchFamily="2" charset="-122"/>
              </a:rPr>
              <a:t> </a:t>
            </a:r>
          </a:p>
        </p:txBody>
      </p:sp>
      <p:sp>
        <p:nvSpPr>
          <p:cNvPr id="18436" name="Text Box 4"/>
          <p:cNvSpPr txBox="1">
            <a:spLocks noChangeArrowheads="1"/>
          </p:cNvSpPr>
          <p:nvPr/>
        </p:nvSpPr>
        <p:spPr bwMode="auto">
          <a:xfrm>
            <a:off x="420688" y="1341438"/>
            <a:ext cx="46259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spcBef>
                <a:spcPct val="0"/>
              </a:spcBef>
              <a:buClrTx/>
              <a:buFontTx/>
              <a:buNone/>
            </a:pPr>
            <a:r>
              <a:rPr lang="en-US" altLang="zh-CN">
                <a:solidFill>
                  <a:schemeClr val="tx1"/>
                </a:solidFill>
                <a:latin typeface="华文细黑" panose="02010600040101010101" pitchFamily="2" charset="-122"/>
                <a:ea typeface="华文细黑" panose="02010600040101010101" pitchFamily="2" charset="-122"/>
                <a:cs typeface="华文细黑" panose="02010600040101010101" pitchFamily="2" charset="-122"/>
              </a:rPr>
              <a:t>(1) </a:t>
            </a:r>
            <a:r>
              <a:rPr lang="zh-CN" altLang="en-US">
                <a:solidFill>
                  <a:schemeClr val="tx1"/>
                </a:solidFill>
                <a:latin typeface="华文细黑" panose="02010600040101010101" pitchFamily="2" charset="-122"/>
                <a:ea typeface="华文细黑" panose="02010600040101010101" pitchFamily="2" charset="-122"/>
                <a:cs typeface="华文细黑" panose="02010600040101010101" pitchFamily="2" charset="-122"/>
              </a:rPr>
              <a:t>可以在相同情况下重复进行。</a:t>
            </a:r>
          </a:p>
        </p:txBody>
      </p:sp>
      <p:sp>
        <p:nvSpPr>
          <p:cNvPr id="21509" name="Text Box 5"/>
          <p:cNvSpPr txBox="1">
            <a:spLocks noChangeArrowheads="1"/>
          </p:cNvSpPr>
          <p:nvPr/>
        </p:nvSpPr>
        <p:spPr bwMode="auto">
          <a:xfrm>
            <a:off x="386715" y="2033588"/>
            <a:ext cx="70694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spcBef>
                <a:spcPct val="0"/>
              </a:spcBef>
              <a:buClrTx/>
              <a:buFontTx/>
              <a:buNone/>
            </a:pPr>
            <a:r>
              <a:rPr lang="en-US" altLang="zh-CN">
                <a:solidFill>
                  <a:schemeClr val="tx1"/>
                </a:solidFill>
                <a:latin typeface="华文细黑" panose="02010600040101010101" pitchFamily="2" charset="-122"/>
                <a:ea typeface="华文细黑" panose="02010600040101010101" pitchFamily="2" charset="-122"/>
                <a:cs typeface="华文细黑" panose="02010600040101010101" pitchFamily="2" charset="-122"/>
              </a:rPr>
              <a:t>(2) </a:t>
            </a:r>
            <a:r>
              <a:rPr lang="zh-CN" altLang="en-US">
                <a:solidFill>
                  <a:schemeClr val="tx1"/>
                </a:solidFill>
                <a:latin typeface="华文细黑" panose="02010600040101010101" pitchFamily="2" charset="-122"/>
                <a:ea typeface="华文细黑" panose="02010600040101010101" pitchFamily="2" charset="-122"/>
                <a:cs typeface="华文细黑" panose="02010600040101010101" pitchFamily="2" charset="-122"/>
              </a:rPr>
              <a:t>每次试验可能出现的试验结果具有多种可能性。</a:t>
            </a:r>
          </a:p>
        </p:txBody>
      </p:sp>
      <p:sp>
        <p:nvSpPr>
          <p:cNvPr id="21510" name="Text Box 6"/>
          <p:cNvSpPr txBox="1">
            <a:spLocks noChangeArrowheads="1"/>
          </p:cNvSpPr>
          <p:nvPr/>
        </p:nvSpPr>
        <p:spPr bwMode="auto">
          <a:xfrm>
            <a:off x="420688" y="3109278"/>
            <a:ext cx="8064500" cy="90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nSpc>
                <a:spcPct val="110000"/>
              </a:lnSpc>
              <a:buClrTx/>
              <a:buFontTx/>
              <a:buNone/>
            </a:pPr>
            <a:r>
              <a:rPr lang="en-US" altLang="zh-CN">
                <a:solidFill>
                  <a:schemeClr val="tx1"/>
                </a:solidFill>
                <a:latin typeface="华文细黑" panose="02010600040101010101" pitchFamily="2" charset="-122"/>
                <a:ea typeface="华文细黑" panose="02010600040101010101" pitchFamily="2" charset="-122"/>
                <a:cs typeface="华文细黑" panose="02010600040101010101" pitchFamily="2" charset="-122"/>
              </a:rPr>
              <a:t>(3) </a:t>
            </a:r>
            <a:r>
              <a:rPr lang="zh-CN" altLang="en-US">
                <a:solidFill>
                  <a:schemeClr val="tx1"/>
                </a:solidFill>
                <a:latin typeface="华文细黑" panose="02010600040101010101" pitchFamily="2" charset="-122"/>
                <a:ea typeface="华文细黑" panose="02010600040101010101" pitchFamily="2" charset="-122"/>
                <a:cs typeface="华文细黑" panose="02010600040101010101" pitchFamily="2" charset="-122"/>
              </a:rPr>
              <a:t>每次试验前不能确定会出现哪种结果，但能事先知道试验的所有可能结果。</a:t>
            </a:r>
          </a:p>
        </p:txBody>
      </p:sp>
      <p:grpSp>
        <p:nvGrpSpPr>
          <p:cNvPr id="18439" name="Group 7"/>
          <p:cNvGrpSpPr/>
          <p:nvPr/>
        </p:nvGrpSpPr>
        <p:grpSpPr bwMode="auto">
          <a:xfrm>
            <a:off x="1981200" y="3786188"/>
            <a:ext cx="1841500" cy="474662"/>
            <a:chOff x="0" y="0"/>
            <a:chExt cx="1160" cy="299"/>
          </a:xfrm>
        </p:grpSpPr>
        <p:sp>
          <p:nvSpPr>
            <p:cNvPr id="18443" name="Text Box 8"/>
            <p:cNvSpPr txBox="1">
              <a:spLocks noChangeArrowheads="1"/>
            </p:cNvSpPr>
            <p:nvPr/>
          </p:nvSpPr>
          <p:spPr bwMode="auto">
            <a:xfrm>
              <a:off x="0" y="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a:solidFill>
                  <a:schemeClr val="tx1"/>
                </a:solidFill>
                <a:latin typeface="华文细黑" panose="02010600040101010101" pitchFamily="2" charset="-122"/>
                <a:ea typeface="华文细黑" panose="02010600040101010101" pitchFamily="2" charset="-122"/>
              </a:endParaRPr>
            </a:p>
          </p:txBody>
        </p:sp>
        <p:sp>
          <p:nvSpPr>
            <p:cNvPr id="18444" name="Text Box 9"/>
            <p:cNvSpPr txBox="1">
              <a:spLocks noChangeArrowheads="1"/>
            </p:cNvSpPr>
            <p:nvPr/>
          </p:nvSpPr>
          <p:spPr bwMode="auto">
            <a:xfrm>
              <a:off x="1044" y="11"/>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a:solidFill>
                  <a:schemeClr val="tx1"/>
                </a:solidFill>
                <a:latin typeface="华文细黑" panose="02010600040101010101" pitchFamily="2" charset="-122"/>
                <a:ea typeface="华文细黑" panose="02010600040101010101" pitchFamily="2" charset="-122"/>
              </a:endParaRPr>
            </a:p>
          </p:txBody>
        </p:sp>
      </p:grpSp>
      <p:sp>
        <p:nvSpPr>
          <p:cNvPr id="21515" name="Text Box 11"/>
          <p:cNvSpPr txBox="1">
            <a:spLocks noChangeArrowheads="1"/>
          </p:cNvSpPr>
          <p:nvPr/>
        </p:nvSpPr>
        <p:spPr bwMode="auto">
          <a:xfrm>
            <a:off x="4859338" y="3571875"/>
            <a:ext cx="39862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r">
              <a:spcBef>
                <a:spcPct val="0"/>
              </a:spcBef>
              <a:buClrTx/>
              <a:buFontTx/>
              <a:buNone/>
            </a:pPr>
            <a:r>
              <a:rPr lang="en-US" altLang="zh-CN">
                <a:solidFill>
                  <a:schemeClr val="tx1"/>
                </a:solidFill>
                <a:latin typeface="华文细黑" panose="02010600040101010101" pitchFamily="2" charset="-122"/>
                <a:ea typeface="华文细黑" panose="02010600040101010101" pitchFamily="2" charset="-122"/>
                <a:cs typeface="华文细黑" panose="02010600040101010101" pitchFamily="2" charset="-122"/>
              </a:rPr>
              <a:t>(</a:t>
            </a:r>
            <a:r>
              <a:rPr lang="zh-CN" altLang="en-US">
                <a:solidFill>
                  <a:schemeClr val="tx1"/>
                </a:solidFill>
                <a:latin typeface="华文细黑" panose="02010600040101010101" pitchFamily="2" charset="-122"/>
                <a:ea typeface="华文细黑" panose="02010600040101010101" pitchFamily="2" charset="-122"/>
                <a:cs typeface="华文细黑" panose="02010600040101010101" pitchFamily="2" charset="-122"/>
              </a:rPr>
              <a:t>结果具有</a:t>
            </a:r>
            <a:r>
              <a:rPr lang="zh-CN" altLang="en-US">
                <a:solidFill>
                  <a:srgbClr val="000099"/>
                </a:solidFill>
                <a:latin typeface="华文细黑" panose="02010600040101010101" pitchFamily="2" charset="-122"/>
                <a:ea typeface="华文细黑" panose="02010600040101010101" pitchFamily="2" charset="-122"/>
                <a:cs typeface="华文细黑" panose="02010600040101010101" pitchFamily="2" charset="-122"/>
              </a:rPr>
              <a:t>随机性</a:t>
            </a:r>
            <a:r>
              <a:rPr lang="zh-CN" altLang="en-US">
                <a:solidFill>
                  <a:schemeClr val="tx1"/>
                </a:solidFill>
                <a:latin typeface="华文细黑" panose="02010600040101010101" pitchFamily="2" charset="-122"/>
                <a:ea typeface="华文细黑" panose="02010600040101010101" pitchFamily="2" charset="-122"/>
                <a:cs typeface="华文细黑" panose="02010600040101010101" pitchFamily="2" charset="-122"/>
              </a:rPr>
              <a:t>）</a:t>
            </a:r>
          </a:p>
        </p:txBody>
      </p:sp>
      <p:sp>
        <p:nvSpPr>
          <p:cNvPr id="21516" name="Rectangle 12"/>
          <p:cNvSpPr>
            <a:spLocks noChangeArrowheads="1"/>
          </p:cNvSpPr>
          <p:nvPr/>
        </p:nvSpPr>
        <p:spPr bwMode="auto">
          <a:xfrm>
            <a:off x="531813" y="4429125"/>
            <a:ext cx="871378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dirty="0">
                <a:solidFill>
                  <a:schemeClr val="tx1"/>
                </a:solidFill>
                <a:latin typeface="华文细黑" panose="02010600040101010101" pitchFamily="2" charset="-122"/>
                <a:ea typeface="华文细黑" panose="02010600040101010101" pitchFamily="2" charset="-122"/>
              </a:rPr>
              <a:t>具有上述三个特点的试验称为</a:t>
            </a:r>
            <a:r>
              <a:rPr lang="zh-CN" altLang="en-US" dirty="0">
                <a:solidFill>
                  <a:srgbClr val="0000FF"/>
                </a:solidFill>
                <a:latin typeface="华文细黑" panose="02010600040101010101" pitchFamily="2" charset="-122"/>
                <a:ea typeface="华文细黑" panose="02010600040101010101" pitchFamily="2" charset="-122"/>
              </a:rPr>
              <a:t>随机试验（简称试验）</a:t>
            </a:r>
          </a:p>
        </p:txBody>
      </p:sp>
      <p:sp>
        <p:nvSpPr>
          <p:cNvPr id="21517" name="Text Box 13"/>
          <p:cNvSpPr txBox="1">
            <a:spLocks noChangeArrowheads="1"/>
          </p:cNvSpPr>
          <p:nvPr/>
        </p:nvSpPr>
        <p:spPr bwMode="auto">
          <a:xfrm>
            <a:off x="4859338" y="2571750"/>
            <a:ext cx="40338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r">
              <a:spcBef>
                <a:spcPct val="0"/>
              </a:spcBef>
              <a:buClrTx/>
              <a:buFontTx/>
              <a:buNone/>
            </a:pPr>
            <a:r>
              <a:rPr lang="en-US" altLang="zh-CN">
                <a:solidFill>
                  <a:schemeClr val="tx1"/>
                </a:solidFill>
                <a:latin typeface="华文细黑" panose="02010600040101010101" pitchFamily="2" charset="-122"/>
                <a:ea typeface="华文细黑" panose="02010600040101010101" pitchFamily="2" charset="-122"/>
                <a:cs typeface="华文细黑" panose="02010600040101010101" pitchFamily="2" charset="-122"/>
              </a:rPr>
              <a:t>(</a:t>
            </a:r>
            <a:r>
              <a:rPr lang="zh-CN" altLang="en-US">
                <a:solidFill>
                  <a:schemeClr val="tx1"/>
                </a:solidFill>
                <a:latin typeface="华文细黑" panose="02010600040101010101" pitchFamily="2" charset="-122"/>
                <a:ea typeface="华文细黑" panose="02010600040101010101" pitchFamily="2" charset="-122"/>
                <a:cs typeface="华文细黑" panose="02010600040101010101" pitchFamily="2" charset="-122"/>
              </a:rPr>
              <a:t>结果具有</a:t>
            </a:r>
            <a:r>
              <a:rPr lang="zh-CN" altLang="en-US">
                <a:solidFill>
                  <a:srgbClr val="000099"/>
                </a:solidFill>
                <a:latin typeface="华文细黑" panose="02010600040101010101" pitchFamily="2" charset="-122"/>
                <a:ea typeface="华文细黑" panose="02010600040101010101" pitchFamily="2" charset="-122"/>
                <a:cs typeface="华文细黑" panose="02010600040101010101" pitchFamily="2" charset="-122"/>
              </a:rPr>
              <a:t>多样性</a:t>
            </a:r>
            <a:r>
              <a:rPr lang="zh-CN" altLang="en-US">
                <a:solidFill>
                  <a:schemeClr val="tx1"/>
                </a:solidFill>
                <a:latin typeface="华文细黑" panose="02010600040101010101" pitchFamily="2" charset="-122"/>
                <a:ea typeface="华文细黑" panose="02010600040101010101" pitchFamily="2" charset="-122"/>
                <a:cs typeface="华文细黑" panose="02010600040101010101" pitchFamily="2" charset="-122"/>
              </a:rPr>
              <a:t>）</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wipe(left)">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9"/>
                                        </p:tgtEl>
                                        <p:attrNameLst>
                                          <p:attrName>style.visibility</p:attrName>
                                        </p:attrNameLst>
                                      </p:cBhvr>
                                      <p:to>
                                        <p:strVal val="visible"/>
                                      </p:to>
                                    </p:set>
                                    <p:animEffect transition="in" filter="wipe(left)">
                                      <p:cBhvr>
                                        <p:cTn id="12" dur="500"/>
                                        <p:tgtEl>
                                          <p:spTgt spid="215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517">
                                            <p:txEl>
                                              <p:pRg st="0" end="0"/>
                                            </p:txEl>
                                          </p:spTgt>
                                        </p:tgtEl>
                                        <p:attrNameLst>
                                          <p:attrName>style.visibility</p:attrName>
                                        </p:attrNameLst>
                                      </p:cBhvr>
                                      <p:to>
                                        <p:strVal val="visible"/>
                                      </p:to>
                                    </p:set>
                                    <p:animEffect transition="in" filter="wipe(left)">
                                      <p:cBhvr>
                                        <p:cTn id="17" dur="500"/>
                                        <p:tgtEl>
                                          <p:spTgt spid="215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10"/>
                                        </p:tgtEl>
                                        <p:attrNameLst>
                                          <p:attrName>style.visibility</p:attrName>
                                        </p:attrNameLst>
                                      </p:cBhvr>
                                      <p:to>
                                        <p:strVal val="visible"/>
                                      </p:to>
                                    </p:set>
                                    <p:animEffect transition="in" filter="wipe(left)">
                                      <p:cBhvr>
                                        <p:cTn id="22" dur="500"/>
                                        <p:tgtEl>
                                          <p:spTgt spid="215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515">
                                            <p:txEl>
                                              <p:pRg st="0" end="0"/>
                                            </p:txEl>
                                          </p:spTgt>
                                        </p:tgtEl>
                                        <p:attrNameLst>
                                          <p:attrName>style.visibility</p:attrName>
                                        </p:attrNameLst>
                                      </p:cBhvr>
                                      <p:to>
                                        <p:strVal val="visible"/>
                                      </p:to>
                                    </p:set>
                                    <p:animEffect transition="in" filter="wipe(left)">
                                      <p:cBhvr>
                                        <p:cTn id="27" dur="500"/>
                                        <p:tgtEl>
                                          <p:spTgt spid="215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516">
                                            <p:txEl>
                                              <p:pRg st="0" end="0"/>
                                            </p:txEl>
                                          </p:spTgt>
                                        </p:tgtEl>
                                        <p:attrNameLst>
                                          <p:attrName>style.visibility</p:attrName>
                                        </p:attrNameLst>
                                      </p:cBhvr>
                                      <p:to>
                                        <p:strVal val="visible"/>
                                      </p:to>
                                    </p:set>
                                    <p:animEffect transition="in" filter="wipe(left)">
                                      <p:cBhvr>
                                        <p:cTn id="32" dur="500"/>
                                        <p:tgtEl>
                                          <p:spTgt spid="215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P spid="21509" grpId="0"/>
      <p:bldP spid="21510" grpId="0"/>
      <p:bldP spid="21515" grpId="0" build="p" autoUpdateAnimBg="0"/>
      <p:bldP spid="21516" grpId="0" build="p" autoUpdateAnimBg="0"/>
      <p:bldP spid="2151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6590" y="593725"/>
            <a:ext cx="8260080" cy="2241126"/>
          </a:xfrm>
          <a:prstGeom prst="rect">
            <a:avLst/>
          </a:prstGeom>
          <a:noFill/>
        </p:spPr>
        <p:txBody>
          <a:bodyPr wrap="square" rtlCol="0" anchor="t">
            <a:spAutoFit/>
          </a:bodyPr>
          <a:lstStyle/>
          <a:p>
            <a:pPr>
              <a:lnSpc>
                <a:spcPct val="150000"/>
              </a:lnSpc>
            </a:pP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rPr>
              <a:t>在终极的分析中，一切知识都是历史；</a:t>
            </a:r>
          </a:p>
          <a:p>
            <a:pPr>
              <a:lnSpc>
                <a:spcPct val="150000"/>
              </a:lnSpc>
            </a:pP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rPr>
              <a:t>在抽象的意义下，一切科学都是数学；</a:t>
            </a:r>
          </a:p>
          <a:p>
            <a:pPr>
              <a:lnSpc>
                <a:spcPct val="150000"/>
              </a:lnSpc>
            </a:pP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rPr>
              <a:t>在理性的世界里，所有的判断都是统计学。</a:t>
            </a:r>
          </a:p>
          <a:p>
            <a:pPr>
              <a:lnSpc>
                <a:spcPct val="150000"/>
              </a:lnSpc>
            </a:pPr>
            <a:r>
              <a:rPr lang="zh-CN" altLang="en-US" sz="2000" b="1" dirty="0"/>
              <a:t>                   </a:t>
            </a:r>
            <a:r>
              <a:rPr lang="zh-CN" altLang="en-US" sz="24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当代国际最著名的统计学家之一</a:t>
            </a:r>
            <a:r>
              <a:rPr lang="en-US" altLang="zh-CN" sz="24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C.R. Rao</a:t>
            </a:r>
            <a:endParaRPr lang="zh-CN" altLang="en-US" sz="2000" b="1" dirty="0"/>
          </a:p>
        </p:txBody>
      </p:sp>
      <p:pic>
        <p:nvPicPr>
          <p:cNvPr id="4" name="图片 3"/>
          <p:cNvPicPr>
            <a:picLocks noChangeAspect="1"/>
          </p:cNvPicPr>
          <p:nvPr/>
        </p:nvPicPr>
        <p:blipFill>
          <a:blip r:embed="rId3"/>
          <a:stretch>
            <a:fillRect/>
          </a:stretch>
        </p:blipFill>
        <p:spPr>
          <a:xfrm>
            <a:off x="926757" y="2978970"/>
            <a:ext cx="2819400" cy="3124200"/>
          </a:xfrm>
          <a:prstGeom prst="rect">
            <a:avLst/>
          </a:prstGeom>
        </p:spPr>
      </p:pic>
      <p:sp>
        <p:nvSpPr>
          <p:cNvPr id="5" name="文本框 4"/>
          <p:cNvSpPr txBox="1"/>
          <p:nvPr/>
        </p:nvSpPr>
        <p:spPr>
          <a:xfrm>
            <a:off x="4328160" y="3325495"/>
            <a:ext cx="4371340" cy="3148106"/>
          </a:xfrm>
          <a:prstGeom prst="rect">
            <a:avLst/>
          </a:prstGeom>
          <a:noFill/>
        </p:spPr>
        <p:txBody>
          <a:bodyPr wrap="square" rtlCol="0" anchor="t">
            <a:spAutoFit/>
          </a:bodyPr>
          <a:lstStyle/>
          <a:p>
            <a:pPr algn="just">
              <a:lnSpc>
                <a:spcPts val="24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美国科学院院士，英国皇家统计学会会员， 国际上最伟大的统计学家之一，他于1920 年9 月10 日出生于印度的一个贵族家庭，1940 年获印度安德拉大学数学学士学位，1943年在印度统计研究所取得统计学硕士学位，随后赴英国剑桥大学师从现代统计学的奠基人R.A.费歇(Fisher)教授，并于1948年获得剑桥大学博士学位。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年获“国际统计奖”（誉为</a:t>
            </a:r>
            <a:r>
              <a:rPr lang="zh-CN" altLang="en-US">
                <a:latin typeface="微软雅黑" panose="020B0503020204020204" pitchFamily="34" charset="-122"/>
                <a:ea typeface="微软雅黑" panose="020B0503020204020204" pitchFamily="34" charset="-122"/>
                <a:cs typeface="微软雅黑" panose="020B0503020204020204" pitchFamily="34" charset="-122"/>
              </a:rPr>
              <a:t>“统计学的诺贝尔奖” ）。</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1061766" y="6186805"/>
            <a:ext cx="2100479" cy="369332"/>
          </a:xfrm>
          <a:prstGeom prst="rect">
            <a:avLst/>
          </a:prstGeom>
          <a:noFill/>
        </p:spPr>
        <p:txBody>
          <a:bodyPr wrap="square">
            <a:spAutoFit/>
          </a:bodyPr>
          <a:lstStyle/>
          <a:p>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1920.9-2023.8</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500063" y="2357438"/>
            <a:ext cx="8501062" cy="1000980"/>
          </a:xfrm>
          <a:prstGeom prst="rect">
            <a:avLst/>
          </a:prstGeom>
          <a:noFill/>
          <a:ln w="9525">
            <a:noFill/>
            <a:miter lim="800000"/>
          </a:ln>
        </p:spPr>
        <p:txBody>
          <a:bodyPr>
            <a:spAutoFit/>
          </a:bodyPr>
          <a:lstStyle/>
          <a:p>
            <a:pPr eaLnBrk="1" hangingPunct="1">
              <a:lnSpc>
                <a:spcPct val="130000"/>
              </a:lnSpc>
              <a:spcBef>
                <a:spcPct val="50000"/>
              </a:spcBef>
              <a:defRPr/>
            </a:pPr>
            <a:r>
              <a:rPr lang="zh-CN" altLang="en-US" sz="2400" b="0" dirty="0">
                <a:solidFill>
                  <a:srgbClr val="000099"/>
                </a:solidFill>
                <a:latin typeface="+mn-lt"/>
                <a:ea typeface="黑体" panose="02010609060101010101" pitchFamily="2" charset="-122"/>
              </a:rPr>
              <a:t>定义</a:t>
            </a:r>
            <a:r>
              <a:rPr lang="en-US" sz="2400" b="0" dirty="0">
                <a:solidFill>
                  <a:srgbClr val="000099"/>
                </a:solidFill>
                <a:latin typeface="+mn-lt"/>
                <a:ea typeface="黑体" panose="02010609060101010101" pitchFamily="2" charset="-122"/>
              </a:rPr>
              <a:t>1</a:t>
            </a:r>
            <a:r>
              <a:rPr lang="en-US" sz="2400" b="0" dirty="0">
                <a:latin typeface="+mn-lt"/>
                <a:ea typeface="黑体" panose="02010609060101010101" pitchFamily="2" charset="-122"/>
              </a:rPr>
              <a:t> </a:t>
            </a:r>
            <a:r>
              <a:rPr lang="zh-CN" altLang="en-US" sz="2400" b="0" dirty="0">
                <a:latin typeface="+mn-lt"/>
                <a:ea typeface="黑体" panose="02010609060101010101" pitchFamily="2" charset="-122"/>
              </a:rPr>
              <a:t>将随机试验 </a:t>
            </a:r>
            <a:r>
              <a:rPr lang="en-US" sz="2400" b="0" i="1" dirty="0">
                <a:latin typeface="+mn-lt"/>
                <a:ea typeface="黑体" panose="02010609060101010101" pitchFamily="2" charset="-122"/>
              </a:rPr>
              <a:t>E </a:t>
            </a:r>
            <a:r>
              <a:rPr lang="zh-CN" altLang="en-US" sz="2400" b="0" dirty="0">
                <a:latin typeface="+mn-lt"/>
                <a:ea typeface="黑体" panose="02010609060101010101" pitchFamily="2" charset="-122"/>
              </a:rPr>
              <a:t>的</a:t>
            </a:r>
            <a:r>
              <a:rPr lang="zh-CN" altLang="en-US" sz="2400" b="0" dirty="0">
                <a:solidFill>
                  <a:srgbClr val="0000CC"/>
                </a:solidFill>
                <a:latin typeface="+mn-lt"/>
                <a:ea typeface="黑体" panose="02010609060101010101" pitchFamily="2" charset="-122"/>
              </a:rPr>
              <a:t>所有可能结果</a:t>
            </a:r>
            <a:r>
              <a:rPr lang="zh-CN" altLang="en-US" sz="2400" b="0" dirty="0">
                <a:latin typeface="+mn-lt"/>
                <a:ea typeface="黑体" panose="02010609060101010101" pitchFamily="2" charset="-122"/>
              </a:rPr>
              <a:t>组成的集合，称为 </a:t>
            </a:r>
            <a:r>
              <a:rPr lang="en-US" sz="2400" b="0" i="1" dirty="0">
                <a:latin typeface="+mn-lt"/>
                <a:ea typeface="黑体" panose="02010609060101010101" pitchFamily="2" charset="-122"/>
              </a:rPr>
              <a:t>E </a:t>
            </a:r>
            <a:r>
              <a:rPr lang="zh-CN" altLang="en-US" sz="2400" b="0" dirty="0">
                <a:latin typeface="+mn-lt"/>
                <a:ea typeface="黑体" panose="02010609060101010101" pitchFamily="2" charset="-122"/>
              </a:rPr>
              <a:t>的</a:t>
            </a:r>
            <a:r>
              <a:rPr lang="zh-CN" altLang="en-US" sz="2400" b="0" dirty="0">
                <a:solidFill>
                  <a:srgbClr val="FF0000"/>
                </a:solidFill>
                <a:latin typeface="+mn-lt"/>
                <a:ea typeface="黑体" panose="02010609060101010101" pitchFamily="2" charset="-122"/>
              </a:rPr>
              <a:t>样本空间</a:t>
            </a:r>
            <a:r>
              <a:rPr lang="zh-CN" altLang="en-US" sz="2400" b="0" dirty="0">
                <a:solidFill>
                  <a:srgbClr val="000099"/>
                </a:solidFill>
                <a:latin typeface="+mn-lt"/>
                <a:ea typeface="黑体" panose="02010609060101010101" pitchFamily="2" charset="-122"/>
              </a:rPr>
              <a:t>，</a:t>
            </a:r>
            <a:r>
              <a:rPr lang="zh-CN" altLang="en-US" sz="2400" b="0" dirty="0">
                <a:latin typeface="+mn-lt"/>
                <a:ea typeface="黑体" panose="02010609060101010101" pitchFamily="2" charset="-122"/>
              </a:rPr>
              <a:t>记作</a:t>
            </a:r>
            <a:r>
              <a:rPr lang="en-US" sz="2400" b="0" dirty="0">
                <a:solidFill>
                  <a:srgbClr val="000099"/>
                </a:solidFill>
                <a:latin typeface="+mn-lt"/>
                <a:ea typeface="黑体" panose="02010609060101010101" pitchFamily="2" charset="-122"/>
              </a:rPr>
              <a:t>Ω(</a:t>
            </a:r>
            <a:r>
              <a:rPr lang="zh-CN" altLang="en-US" sz="2400" b="0" dirty="0">
                <a:solidFill>
                  <a:srgbClr val="000099"/>
                </a:solidFill>
                <a:latin typeface="+mn-lt"/>
                <a:ea typeface="黑体" panose="02010609060101010101" pitchFamily="2" charset="-122"/>
              </a:rPr>
              <a:t>或</a:t>
            </a:r>
            <a:r>
              <a:rPr lang="en-US" sz="2400" b="0" i="1" dirty="0">
                <a:solidFill>
                  <a:srgbClr val="000099"/>
                </a:solidFill>
                <a:latin typeface="+mn-lt"/>
                <a:ea typeface="黑体" panose="02010609060101010101" pitchFamily="2" charset="-122"/>
              </a:rPr>
              <a:t>S</a:t>
            </a:r>
            <a:r>
              <a:rPr lang="en-US" sz="2400" b="0" dirty="0">
                <a:solidFill>
                  <a:srgbClr val="000099"/>
                </a:solidFill>
                <a:latin typeface="+mn-lt"/>
                <a:ea typeface="黑体" panose="02010609060101010101" pitchFamily="2" charset="-122"/>
              </a:rPr>
              <a:t>)</a:t>
            </a:r>
            <a:r>
              <a:rPr lang="zh-CN" altLang="en-US" sz="2400" b="0" dirty="0">
                <a:solidFill>
                  <a:srgbClr val="000099"/>
                </a:solidFill>
                <a:latin typeface="+mn-lt"/>
                <a:ea typeface="黑体" panose="02010609060101010101" pitchFamily="2" charset="-122"/>
              </a:rPr>
              <a:t>。</a:t>
            </a:r>
          </a:p>
        </p:txBody>
      </p:sp>
      <p:sp>
        <p:nvSpPr>
          <p:cNvPr id="19459" name="Text Box 3"/>
          <p:cNvSpPr>
            <a:spLocks noGrp="1" noChangeArrowheads="1"/>
          </p:cNvSpPr>
          <p:nvPr>
            <p:ph type="title" idx="4294967295"/>
          </p:nvPr>
        </p:nvSpPr>
        <p:spPr>
          <a:xfrm>
            <a:off x="252413" y="677863"/>
            <a:ext cx="5105400" cy="762000"/>
          </a:xfrm>
          <a:prstGeom prst="rect">
            <a:avLst/>
          </a:prstGeom>
          <a:noFill/>
        </p:spPr>
        <p:txBody>
          <a:bodyPr/>
          <a:lstStyle/>
          <a:p>
            <a:pPr algn="l" eaLnBrk="1" hangingPunct="1">
              <a:lnSpc>
                <a:spcPct val="130000"/>
              </a:lnSpc>
              <a:spcBef>
                <a:spcPct val="50000"/>
              </a:spcBef>
            </a:pPr>
            <a:r>
              <a:rPr lang="en-US" altLang="zh-CN" sz="2800" b="0" dirty="0">
                <a:solidFill>
                  <a:srgbClr val="000099"/>
                </a:solidFill>
                <a:latin typeface="黑体" panose="02010609060101010101" pitchFamily="2" charset="-122"/>
                <a:ea typeface="黑体" panose="02010609060101010101" pitchFamily="2" charset="-122"/>
              </a:rPr>
              <a:t> </a:t>
            </a:r>
            <a:r>
              <a:rPr lang="zh-CN" altLang="en-US" sz="2800" b="0" dirty="0">
                <a:solidFill>
                  <a:srgbClr val="000099"/>
                </a:solidFill>
                <a:latin typeface="黑体" panose="02010609060101010101" pitchFamily="2" charset="-122"/>
                <a:ea typeface="黑体" panose="02010609060101010101" pitchFamily="2" charset="-122"/>
              </a:rPr>
              <a:t>二、样本空间</a:t>
            </a:r>
            <a:endParaRPr lang="en-US" altLang="zh-CN" sz="2800" b="0" dirty="0">
              <a:solidFill>
                <a:srgbClr val="000099"/>
              </a:solidFill>
              <a:latin typeface="黑体" panose="02010609060101010101" pitchFamily="2" charset="-122"/>
              <a:ea typeface="黑体" panose="02010609060101010101" pitchFamily="2" charset="-122"/>
            </a:endParaRPr>
          </a:p>
        </p:txBody>
      </p:sp>
      <p:sp>
        <p:nvSpPr>
          <p:cNvPr id="22532" name="Text Box 4"/>
          <p:cNvSpPr txBox="1">
            <a:spLocks noChangeArrowheads="1"/>
          </p:cNvSpPr>
          <p:nvPr/>
        </p:nvSpPr>
        <p:spPr bwMode="auto">
          <a:xfrm>
            <a:off x="512763" y="3517900"/>
            <a:ext cx="6989414" cy="520848"/>
          </a:xfrm>
          <a:prstGeom prst="rect">
            <a:avLst/>
          </a:prstGeom>
          <a:noFill/>
          <a:ln w="9525">
            <a:noFill/>
            <a:miter lim="800000"/>
          </a:ln>
        </p:spPr>
        <p:txBody>
          <a:bodyPr wrap="none">
            <a:spAutoFit/>
          </a:bodyPr>
          <a:lstStyle/>
          <a:p>
            <a:pPr>
              <a:lnSpc>
                <a:spcPct val="130000"/>
              </a:lnSpc>
              <a:defRPr/>
            </a:pPr>
            <a:r>
              <a:rPr lang="zh-CN" altLang="en-US" sz="2400" b="0" dirty="0">
                <a:solidFill>
                  <a:srgbClr val="000099"/>
                </a:solidFill>
                <a:latin typeface="+mn-lt"/>
                <a:ea typeface="黑体" panose="02010609060101010101" pitchFamily="2" charset="-122"/>
              </a:rPr>
              <a:t>样本空间</a:t>
            </a:r>
            <a:r>
              <a:rPr lang="zh-CN" altLang="en-US" sz="2400" b="0" dirty="0">
                <a:solidFill>
                  <a:srgbClr val="0000CC"/>
                </a:solidFill>
                <a:latin typeface="+mn-lt"/>
                <a:ea typeface="黑体" panose="02010609060101010101" pitchFamily="2" charset="-122"/>
              </a:rPr>
              <a:t>的元素</a:t>
            </a:r>
            <a:r>
              <a:rPr lang="zh-CN" altLang="en-US" sz="2400" b="0" dirty="0">
                <a:latin typeface="+mn-lt"/>
                <a:ea typeface="黑体" panose="02010609060101010101" pitchFamily="2" charset="-122"/>
              </a:rPr>
              <a:t>，即 </a:t>
            </a:r>
            <a:r>
              <a:rPr lang="en-US" sz="2400" b="0" i="1" dirty="0">
                <a:latin typeface="+mn-lt"/>
                <a:ea typeface="黑体" panose="02010609060101010101" pitchFamily="2" charset="-122"/>
              </a:rPr>
              <a:t>E </a:t>
            </a:r>
            <a:r>
              <a:rPr lang="zh-CN" altLang="en-US" sz="2400" b="0" dirty="0">
                <a:latin typeface="+mn-lt"/>
                <a:ea typeface="黑体" panose="02010609060101010101" pitchFamily="2" charset="-122"/>
              </a:rPr>
              <a:t>的每个结果，称为</a:t>
            </a:r>
            <a:r>
              <a:rPr lang="zh-CN" altLang="en-US" sz="2400" b="0" dirty="0">
                <a:solidFill>
                  <a:srgbClr val="FF0000"/>
                </a:solidFill>
                <a:latin typeface="+mn-lt"/>
                <a:ea typeface="黑体" panose="02010609060101010101" pitchFamily="2" charset="-122"/>
              </a:rPr>
              <a:t>样本点</a:t>
            </a:r>
            <a:r>
              <a:rPr lang="zh-CN" altLang="en-US" sz="2400" b="0" dirty="0">
                <a:solidFill>
                  <a:srgbClr val="000099"/>
                </a:solidFill>
                <a:latin typeface="+mn-lt"/>
                <a:ea typeface="黑体" panose="02010609060101010101" pitchFamily="2" charset="-122"/>
              </a:rPr>
              <a:t>。</a:t>
            </a:r>
          </a:p>
        </p:txBody>
      </p:sp>
      <p:sp>
        <p:nvSpPr>
          <p:cNvPr id="19461" name="Text Box 6"/>
          <p:cNvSpPr txBox="1">
            <a:spLocks noChangeArrowheads="1"/>
          </p:cNvSpPr>
          <p:nvPr/>
        </p:nvSpPr>
        <p:spPr bwMode="auto">
          <a:xfrm>
            <a:off x="252413" y="1353096"/>
            <a:ext cx="9315621"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nSpc>
                <a:spcPct val="130000"/>
              </a:lnSpc>
              <a:spcBef>
                <a:spcPct val="0"/>
              </a:spcBef>
              <a:buClrTx/>
              <a:buFontTx/>
              <a:buNone/>
            </a:pPr>
            <a:r>
              <a:rPr lang="zh-CN" altLang="en-US" b="0" dirty="0">
                <a:solidFill>
                  <a:schemeClr val="tx1"/>
                </a:solidFill>
                <a:latin typeface="黑体" panose="02010609060101010101" pitchFamily="2" charset="-122"/>
                <a:ea typeface="黑体" panose="02010609060101010101" pitchFamily="2" charset="-122"/>
              </a:rPr>
              <a:t>  认识一个随机现象，首先从认识它的</a:t>
            </a:r>
            <a:r>
              <a:rPr lang="zh-CN" altLang="en-US" b="0" dirty="0">
                <a:solidFill>
                  <a:srgbClr val="000099"/>
                </a:solidFill>
                <a:latin typeface="黑体" panose="02010609060101010101" pitchFamily="2" charset="-122"/>
                <a:ea typeface="黑体" panose="02010609060101010101" pitchFamily="2" charset="-122"/>
              </a:rPr>
              <a:t>所有可能发生的结果</a:t>
            </a:r>
            <a:r>
              <a:rPr lang="zh-CN" altLang="en-US" b="0" dirty="0">
                <a:solidFill>
                  <a:schemeClr val="tx1"/>
                </a:solidFill>
                <a:latin typeface="黑体" panose="02010609060101010101" pitchFamily="2" charset="-122"/>
                <a:ea typeface="黑体" panose="02010609060101010101" pitchFamily="2" charset="-122"/>
              </a:rPr>
              <a:t>开始</a:t>
            </a:r>
          </a:p>
        </p:txBody>
      </p:sp>
      <p:sp>
        <p:nvSpPr>
          <p:cNvPr id="6" name="Text Box 7"/>
          <p:cNvSpPr txBox="1">
            <a:spLocks noChangeArrowheads="1"/>
          </p:cNvSpPr>
          <p:nvPr/>
        </p:nvSpPr>
        <p:spPr bwMode="auto">
          <a:xfrm>
            <a:off x="582613" y="4419600"/>
            <a:ext cx="5775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spcBef>
                <a:spcPct val="0"/>
              </a:spcBef>
              <a:buClrTx/>
              <a:buFontTx/>
              <a:buNone/>
            </a:pPr>
            <a:r>
              <a:rPr lang="en-US" altLang="zh-CN" b="0">
                <a:solidFill>
                  <a:srgbClr val="0000FF"/>
                </a:solidFill>
                <a:latin typeface="黑体" panose="02010609060101010101" pitchFamily="2" charset="-122"/>
                <a:ea typeface="黑体" panose="02010609060101010101" pitchFamily="2" charset="-122"/>
              </a:rPr>
              <a:t>E</a:t>
            </a:r>
            <a:r>
              <a:rPr lang="en-US" altLang="zh-CN" b="0" baseline="-25000">
                <a:solidFill>
                  <a:srgbClr val="0000FF"/>
                </a:solidFill>
                <a:latin typeface="黑体" panose="02010609060101010101" pitchFamily="2" charset="-122"/>
                <a:ea typeface="黑体" panose="02010609060101010101" pitchFamily="2" charset="-122"/>
              </a:rPr>
              <a:t>1</a:t>
            </a:r>
            <a:r>
              <a:rPr lang="en-US" altLang="zh-CN" b="0" i="1" baseline="-25000">
                <a:solidFill>
                  <a:srgbClr val="0000FF"/>
                </a:solidFill>
                <a:latin typeface="黑体" panose="02010609060101010101" pitchFamily="2" charset="-122"/>
                <a:ea typeface="黑体" panose="02010609060101010101" pitchFamily="2" charset="-122"/>
              </a:rPr>
              <a:t> </a:t>
            </a:r>
            <a:r>
              <a:rPr lang="en-US" altLang="zh-CN" b="0">
                <a:solidFill>
                  <a:srgbClr val="0000FF"/>
                </a:solidFill>
                <a:latin typeface="黑体" panose="02010609060101010101" pitchFamily="2" charset="-122"/>
                <a:ea typeface="黑体" panose="02010609060101010101" pitchFamily="2" charset="-122"/>
                <a:sym typeface="Arial" panose="020B0604020202020204" pitchFamily="34" charset="0"/>
              </a:rPr>
              <a:t>: </a:t>
            </a:r>
            <a:r>
              <a:rPr lang="zh-CN" altLang="en-US" b="0">
                <a:solidFill>
                  <a:schemeClr val="tx1"/>
                </a:solidFill>
                <a:latin typeface="黑体" panose="02010609060101010101" pitchFamily="2" charset="-122"/>
                <a:ea typeface="黑体" panose="02010609060101010101" pitchFamily="2" charset="-122"/>
              </a:rPr>
              <a:t>抛一枚硬币，观察出现正反面情况。</a:t>
            </a:r>
            <a:endParaRPr lang="zh-CN" altLang="en-US" b="0">
              <a:solidFill>
                <a:schemeClr val="tx2"/>
              </a:solidFill>
              <a:latin typeface="黑体" panose="02010609060101010101" pitchFamily="2" charset="-122"/>
              <a:ea typeface="黑体" panose="02010609060101010101" pitchFamily="2" charset="-122"/>
            </a:endParaRPr>
          </a:p>
        </p:txBody>
      </p:sp>
      <p:graphicFrame>
        <p:nvGraphicFramePr>
          <p:cNvPr id="7" name="Object 2"/>
          <p:cNvGraphicFramePr>
            <a:graphicFrameLocks noChangeAspect="1"/>
          </p:cNvGraphicFramePr>
          <p:nvPr/>
        </p:nvGraphicFramePr>
        <p:xfrm>
          <a:off x="1241778" y="4939739"/>
          <a:ext cx="1659595" cy="545317"/>
        </p:xfrm>
        <a:graphic>
          <a:graphicData uri="http://schemas.openxmlformats.org/presentationml/2006/ole">
            <mc:AlternateContent xmlns:mc="http://schemas.openxmlformats.org/markup-compatibility/2006">
              <mc:Choice xmlns:v="urn:schemas-microsoft-com:vml" Requires="v">
                <p:oleObj r:id="rId2" imgW="1003300" imgH="317500" progId="Equation.DSMT4">
                  <p:embed/>
                </p:oleObj>
              </mc:Choice>
              <mc:Fallback>
                <p:oleObj r:id="rId2" imgW="1003300" imgH="317500" progId="Equation.DSMT4">
                  <p:embed/>
                  <p:pic>
                    <p:nvPicPr>
                      <p:cNvPr id="0" name="图片 103452"/>
                      <p:cNvPicPr>
                        <a:picLocks noChangeAspect="1" noChangeArrowheads="1"/>
                      </p:cNvPicPr>
                      <p:nvPr/>
                    </p:nvPicPr>
                    <p:blipFill>
                      <a:blip r:embed="rId3">
                        <a:lum bright="-100000" contrast="-100000"/>
                        <a:extLst>
                          <a:ext uri="{28A0092B-C50C-407E-A947-70E740481C1C}">
                            <a14:useLocalDpi xmlns:a14="http://schemas.microsoft.com/office/drawing/2010/main" val="0"/>
                          </a:ext>
                        </a:extLst>
                      </a:blip>
                      <a:srcRect/>
                      <a:stretch>
                        <a:fillRect/>
                      </a:stretch>
                    </p:blipFill>
                    <p:spPr bwMode="auto">
                      <a:xfrm>
                        <a:off x="1241778" y="4939739"/>
                        <a:ext cx="1659595" cy="545317"/>
                      </a:xfrm>
                      <a:prstGeom prst="rect">
                        <a:avLst/>
                      </a:prstGeom>
                      <a:noFill/>
                      <a:ln>
                        <a:noFill/>
                      </a:ln>
                      <a:effectLst/>
                    </p:spPr>
                  </p:pic>
                </p:oleObj>
              </mc:Fallback>
            </mc:AlternateContent>
          </a:graphicData>
        </a:graphic>
      </p:graphicFrame>
      <p:sp>
        <p:nvSpPr>
          <p:cNvPr id="9" name="Text Box 7"/>
          <p:cNvSpPr txBox="1">
            <a:spLocks noChangeArrowheads="1"/>
          </p:cNvSpPr>
          <p:nvPr/>
        </p:nvSpPr>
        <p:spPr bwMode="auto">
          <a:xfrm>
            <a:off x="4011613" y="4994593"/>
            <a:ext cx="211899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spcBef>
                <a:spcPct val="0"/>
              </a:spcBef>
              <a:buClrTx/>
              <a:buFontTx/>
              <a:buNone/>
            </a:pPr>
            <a:r>
              <a:rPr lang="en-US" altLang="zh-CN" b="0" dirty="0">
                <a:solidFill>
                  <a:srgbClr val="000099"/>
                </a:solidFill>
                <a:latin typeface="+mj-lt"/>
                <a:ea typeface="黑体" panose="02010609060101010101" pitchFamily="2" charset="-122"/>
                <a:cs typeface="+mj-lt"/>
              </a:rPr>
              <a:t>Heads and Tails</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left)">
                                      <p:cBhvr>
                                        <p:cTn id="7" dur="5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32"/>
                                        </p:tgtEl>
                                        <p:attrNameLst>
                                          <p:attrName>style.visibility</p:attrName>
                                        </p:attrNameLst>
                                      </p:cBhvr>
                                      <p:to>
                                        <p:strVal val="visible"/>
                                      </p:to>
                                    </p:set>
                                    <p:animEffect transition="in" filter="wipe(left)">
                                      <p:cBhvr>
                                        <p:cTn id="12" dur="500"/>
                                        <p:tgtEl>
                                          <p:spTgt spid="225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utoUpdateAnimBg="0"/>
      <p:bldP spid="22532" grpId="0" autoUpdateAnimBg="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Text Box 9"/>
          <p:cNvSpPr txBox="1">
            <a:spLocks noChangeArrowheads="1"/>
          </p:cNvSpPr>
          <p:nvPr/>
        </p:nvSpPr>
        <p:spPr bwMode="auto">
          <a:xfrm>
            <a:off x="709613" y="681038"/>
            <a:ext cx="7315200" cy="461962"/>
          </a:xfrm>
          <a:prstGeom prst="rect">
            <a:avLst/>
          </a:prstGeom>
          <a:noFill/>
          <a:ln w="9525">
            <a:noFill/>
            <a:miter lim="800000"/>
          </a:ln>
        </p:spPr>
        <p:txBody>
          <a:bodyPr wrap="none">
            <a:spAutoFit/>
          </a:bodyPr>
          <a:lstStyle/>
          <a:p>
            <a:pPr>
              <a:defRPr/>
            </a:pPr>
            <a:r>
              <a:rPr lang="en-US" sz="2400" b="0">
                <a:solidFill>
                  <a:srgbClr val="0000FF"/>
                </a:solidFill>
                <a:latin typeface="+mn-lt"/>
                <a:ea typeface="黑体" panose="02010609060101010101" pitchFamily="2" charset="-122"/>
              </a:rPr>
              <a:t>E</a:t>
            </a:r>
            <a:r>
              <a:rPr lang="en-US" sz="2400" b="0" baseline="-25000">
                <a:solidFill>
                  <a:srgbClr val="0000FF"/>
                </a:solidFill>
                <a:latin typeface="+mn-lt"/>
                <a:ea typeface="黑体" panose="02010609060101010101" pitchFamily="2" charset="-122"/>
              </a:rPr>
              <a:t>2</a:t>
            </a:r>
            <a:r>
              <a:rPr lang="en-US" sz="2400" b="0" i="1" baseline="-25000">
                <a:solidFill>
                  <a:srgbClr val="000099"/>
                </a:solidFill>
                <a:latin typeface="+mn-lt"/>
                <a:ea typeface="黑体" panose="02010609060101010101" pitchFamily="2" charset="-122"/>
              </a:rPr>
              <a:t> </a:t>
            </a:r>
            <a:r>
              <a:rPr lang="en-US" sz="2400" b="0">
                <a:solidFill>
                  <a:srgbClr val="000099"/>
                </a:solidFill>
                <a:latin typeface="+mn-lt"/>
                <a:ea typeface="黑体" panose="02010609060101010101" pitchFamily="2" charset="-122"/>
              </a:rPr>
              <a:t>:</a:t>
            </a:r>
            <a:r>
              <a:rPr lang="en-US" sz="2400" b="0">
                <a:latin typeface="+mn-lt"/>
                <a:ea typeface="黑体" panose="02010609060101010101" pitchFamily="2" charset="-122"/>
              </a:rPr>
              <a:t> </a:t>
            </a:r>
            <a:r>
              <a:rPr lang="zh-CN" altLang="en-US" sz="2400" b="0">
                <a:latin typeface="+mn-lt"/>
                <a:ea typeface="黑体" panose="02010609060101010101" pitchFamily="2" charset="-122"/>
              </a:rPr>
              <a:t>将一枚硬币连抛三次，观察出现正反面的情况。</a:t>
            </a:r>
          </a:p>
        </p:txBody>
      </p:sp>
      <p:sp>
        <p:nvSpPr>
          <p:cNvPr id="156677" name="Text Box 13"/>
          <p:cNvSpPr txBox="1">
            <a:spLocks noChangeArrowheads="1"/>
          </p:cNvSpPr>
          <p:nvPr/>
        </p:nvSpPr>
        <p:spPr bwMode="auto">
          <a:xfrm>
            <a:off x="736283" y="1988820"/>
            <a:ext cx="5930900" cy="461963"/>
          </a:xfrm>
          <a:prstGeom prst="rect">
            <a:avLst/>
          </a:prstGeom>
          <a:noFill/>
          <a:ln w="9525">
            <a:noFill/>
            <a:miter lim="800000"/>
          </a:ln>
        </p:spPr>
        <p:txBody>
          <a:bodyPr wrap="none">
            <a:spAutoFit/>
          </a:bodyPr>
          <a:lstStyle/>
          <a:p>
            <a:pPr>
              <a:defRPr/>
            </a:pPr>
            <a:r>
              <a:rPr lang="en-US" sz="2400" b="0" dirty="0">
                <a:solidFill>
                  <a:srgbClr val="0000FF"/>
                </a:solidFill>
                <a:latin typeface="+mn-lt"/>
                <a:ea typeface="黑体" panose="02010609060101010101" pitchFamily="2" charset="-122"/>
                <a:sym typeface="Arial" panose="020B0604020202020204" pitchFamily="34" charset="0"/>
              </a:rPr>
              <a:t>E</a:t>
            </a:r>
            <a:r>
              <a:rPr lang="en-US" sz="2400" b="0" baseline="-25000" dirty="0">
                <a:solidFill>
                  <a:srgbClr val="0000FF"/>
                </a:solidFill>
                <a:latin typeface="+mn-lt"/>
                <a:ea typeface="黑体" panose="02010609060101010101" pitchFamily="2" charset="-122"/>
                <a:sym typeface="Arial" panose="020B0604020202020204" pitchFamily="34" charset="0"/>
              </a:rPr>
              <a:t>3</a:t>
            </a:r>
            <a:r>
              <a:rPr lang="en-US" sz="2400" b="0" dirty="0">
                <a:solidFill>
                  <a:srgbClr val="0000FF"/>
                </a:solidFill>
                <a:latin typeface="+mn-lt"/>
                <a:ea typeface="黑体" panose="02010609060101010101" pitchFamily="2" charset="-122"/>
                <a:sym typeface="Arial" panose="020B0604020202020204" pitchFamily="34" charset="0"/>
              </a:rPr>
              <a:t>:</a:t>
            </a:r>
            <a:r>
              <a:rPr lang="en-US" sz="2400" b="0" dirty="0">
                <a:latin typeface="+mn-lt"/>
                <a:ea typeface="黑体" panose="02010609060101010101" pitchFamily="2" charset="-122"/>
              </a:rPr>
              <a:t> </a:t>
            </a:r>
            <a:r>
              <a:rPr lang="zh-CN" altLang="en-US" sz="2400" b="0" dirty="0">
                <a:latin typeface="+mn-lt"/>
                <a:ea typeface="黑体" panose="02010609060101010101" pitchFamily="2" charset="-122"/>
              </a:rPr>
              <a:t>抛一枚硬币三次，观察出现正面次数。</a:t>
            </a:r>
          </a:p>
        </p:txBody>
      </p:sp>
      <p:graphicFrame>
        <p:nvGraphicFramePr>
          <p:cNvPr id="156678" name="Object 2"/>
          <p:cNvGraphicFramePr>
            <a:graphicFrameLocks noChangeAspect="1"/>
          </p:cNvGraphicFramePr>
          <p:nvPr/>
        </p:nvGraphicFramePr>
        <p:xfrm>
          <a:off x="814388" y="1285875"/>
          <a:ext cx="7900987" cy="593725"/>
        </p:xfrm>
        <a:graphic>
          <a:graphicData uri="http://schemas.openxmlformats.org/presentationml/2006/ole">
            <mc:AlternateContent xmlns:mc="http://schemas.openxmlformats.org/markup-compatibility/2006">
              <mc:Choice xmlns:v="urn:schemas-microsoft-com:vml" Requires="v">
                <p:oleObj name="Equation" r:id="rId3" imgW="4470400" imgH="317500" progId="Equation.DSMT4">
                  <p:embed/>
                </p:oleObj>
              </mc:Choice>
              <mc:Fallback>
                <p:oleObj name="Equation" r:id="rId3" imgW="4470400" imgH="317500" progId="Equation.DSMT4">
                  <p:embed/>
                  <p:pic>
                    <p:nvPicPr>
                      <p:cNvPr id="0" name="图片 1045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388" y="1285875"/>
                        <a:ext cx="7900987"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679" name="Object 3"/>
          <p:cNvGraphicFramePr>
            <a:graphicFrameLocks noChangeAspect="1"/>
          </p:cNvGraphicFramePr>
          <p:nvPr/>
        </p:nvGraphicFramePr>
        <p:xfrm>
          <a:off x="1504950" y="2500313"/>
          <a:ext cx="2138363" cy="585787"/>
        </p:xfrm>
        <a:graphic>
          <a:graphicData uri="http://schemas.openxmlformats.org/presentationml/2006/ole">
            <mc:AlternateContent xmlns:mc="http://schemas.openxmlformats.org/markup-compatibility/2006">
              <mc:Choice xmlns:v="urn:schemas-microsoft-com:vml" Requires="v">
                <p:oleObj r:id="rId5" imgW="933450" imgH="255905" progId="Equation.DSMT4">
                  <p:embed/>
                </p:oleObj>
              </mc:Choice>
              <mc:Fallback>
                <p:oleObj r:id="rId5" imgW="933450" imgH="255905" progId="Equation.DSMT4">
                  <p:embed/>
                  <p:pic>
                    <p:nvPicPr>
                      <p:cNvPr id="0" name="图片 1045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4950" y="2500313"/>
                        <a:ext cx="2138363" cy="58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11"/>
          <p:cNvSpPr txBox="1">
            <a:spLocks noChangeArrowheads="1"/>
          </p:cNvSpPr>
          <p:nvPr/>
        </p:nvSpPr>
        <p:spPr bwMode="auto">
          <a:xfrm>
            <a:off x="730250" y="3071813"/>
            <a:ext cx="5267960" cy="460375"/>
          </a:xfrm>
          <a:prstGeom prst="rect">
            <a:avLst/>
          </a:prstGeom>
          <a:noFill/>
          <a:ln w="9525">
            <a:noFill/>
            <a:miter lim="800000"/>
          </a:ln>
        </p:spPr>
        <p:txBody>
          <a:bodyPr wrap="none">
            <a:spAutoFit/>
          </a:bodyPr>
          <a:lstStyle/>
          <a:p>
            <a:pPr algn="l">
              <a:defRPr/>
            </a:pPr>
            <a:r>
              <a:rPr lang="en-US" sz="2400" b="0" dirty="0">
                <a:solidFill>
                  <a:srgbClr val="0000FF"/>
                </a:solidFill>
                <a:latin typeface="+mn-lt"/>
                <a:ea typeface="黑体" panose="02010609060101010101" pitchFamily="2" charset="-122"/>
              </a:rPr>
              <a:t>E</a:t>
            </a:r>
            <a:r>
              <a:rPr lang="en-US" sz="2400" b="0" baseline="-25000" dirty="0">
                <a:solidFill>
                  <a:srgbClr val="0000FF"/>
                </a:solidFill>
                <a:latin typeface="+mn-lt"/>
                <a:ea typeface="黑体" panose="02010609060101010101" pitchFamily="2" charset="-122"/>
              </a:rPr>
              <a:t>4</a:t>
            </a:r>
            <a:r>
              <a:rPr lang="en-US" sz="2400" b="0" i="1" baseline="-25000" dirty="0">
                <a:solidFill>
                  <a:srgbClr val="0000FF"/>
                </a:solidFill>
                <a:latin typeface="+mn-lt"/>
                <a:ea typeface="黑体" panose="02010609060101010101" pitchFamily="2" charset="-122"/>
              </a:rPr>
              <a:t> </a:t>
            </a:r>
            <a:r>
              <a:rPr lang="en-US" sz="2400" b="0" dirty="0">
                <a:solidFill>
                  <a:srgbClr val="000099"/>
                </a:solidFill>
                <a:latin typeface="+mn-lt"/>
                <a:ea typeface="黑体" panose="02010609060101010101" pitchFamily="2" charset="-122"/>
              </a:rPr>
              <a:t>:</a:t>
            </a:r>
            <a:r>
              <a:rPr lang="zh-CN" altLang="en-US" sz="2400" b="0" dirty="0">
                <a:solidFill>
                  <a:srgbClr val="000099"/>
                </a:solidFill>
                <a:latin typeface="+mn-lt"/>
                <a:ea typeface="黑体" panose="02010609060101010101" pitchFamily="2" charset="-122"/>
              </a:rPr>
              <a:t> </a:t>
            </a:r>
            <a:r>
              <a:rPr lang="zh-CN" altLang="en-US" sz="2400" dirty="0">
                <a:latin typeface="+mn-lt"/>
                <a:ea typeface="黑体" panose="02010609060101010101" pitchFamily="2" charset="-122"/>
                <a:sym typeface="+mn-ea"/>
              </a:rPr>
              <a:t>记录某网站一分钟内被访问次数</a:t>
            </a:r>
            <a:r>
              <a:rPr lang="zh-CN" altLang="en-US" sz="2400" dirty="0">
                <a:latin typeface="+mn-lt"/>
                <a:ea typeface="黑体" panose="02010609060101010101" pitchFamily="2" charset="-122"/>
              </a:rPr>
              <a:t>。</a:t>
            </a:r>
          </a:p>
        </p:txBody>
      </p:sp>
      <p:graphicFrame>
        <p:nvGraphicFramePr>
          <p:cNvPr id="10" name="Object 5"/>
          <p:cNvGraphicFramePr>
            <a:graphicFrameLocks noChangeAspect="1"/>
          </p:cNvGraphicFramePr>
          <p:nvPr/>
        </p:nvGraphicFramePr>
        <p:xfrm>
          <a:off x="1517650" y="3643313"/>
          <a:ext cx="2767013" cy="558800"/>
        </p:xfrm>
        <a:graphic>
          <a:graphicData uri="http://schemas.openxmlformats.org/presentationml/2006/ole">
            <mc:AlternateContent xmlns:mc="http://schemas.openxmlformats.org/markup-compatibility/2006">
              <mc:Choice xmlns:v="urn:schemas-microsoft-com:vml" Requires="v">
                <p:oleObj name="Equation" r:id="rId7" imgW="1651000" imgH="317500" progId="Equation.DSMT4">
                  <p:embed/>
                </p:oleObj>
              </mc:Choice>
              <mc:Fallback>
                <p:oleObj name="Equation" r:id="rId7" imgW="1651000" imgH="317500" progId="Equation.DSMT4">
                  <p:embed/>
                  <p:pic>
                    <p:nvPicPr>
                      <p:cNvPr id="0" name="图片 1045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7650" y="3643313"/>
                        <a:ext cx="2767013"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10"/>
          <p:cNvSpPr txBox="1">
            <a:spLocks noChangeArrowheads="1"/>
          </p:cNvSpPr>
          <p:nvPr/>
        </p:nvSpPr>
        <p:spPr bwMode="auto">
          <a:xfrm>
            <a:off x="736600" y="4271963"/>
            <a:ext cx="6022803" cy="461665"/>
          </a:xfrm>
          <a:prstGeom prst="rect">
            <a:avLst/>
          </a:prstGeom>
          <a:noFill/>
          <a:ln w="9525">
            <a:noFill/>
            <a:miter lim="800000"/>
          </a:ln>
        </p:spPr>
        <p:txBody>
          <a:bodyPr wrap="none">
            <a:spAutoFit/>
          </a:bodyPr>
          <a:lstStyle/>
          <a:p>
            <a:pPr>
              <a:defRPr/>
            </a:pPr>
            <a:r>
              <a:rPr lang="en-US" sz="2400" b="0" dirty="0">
                <a:solidFill>
                  <a:srgbClr val="0000FF"/>
                </a:solidFill>
                <a:latin typeface="+mn-lt"/>
                <a:ea typeface="黑体" panose="02010609060101010101" pitchFamily="2" charset="-122"/>
              </a:rPr>
              <a:t>E</a:t>
            </a:r>
            <a:r>
              <a:rPr lang="en-US" altLang="zh-CN" sz="2400" b="0" baseline="-25000" dirty="0">
                <a:solidFill>
                  <a:srgbClr val="0000FF"/>
                </a:solidFill>
                <a:latin typeface="+mn-lt"/>
                <a:ea typeface="黑体" panose="02010609060101010101" pitchFamily="2" charset="-122"/>
              </a:rPr>
              <a:t>5</a:t>
            </a:r>
            <a:r>
              <a:rPr lang="en-US" sz="2400" b="0" dirty="0">
                <a:latin typeface="+mn-lt"/>
                <a:ea typeface="黑体" panose="02010609060101010101" pitchFamily="2" charset="-122"/>
              </a:rPr>
              <a:t>:</a:t>
            </a:r>
            <a:r>
              <a:rPr lang="zh-CN" altLang="en-US" sz="2400" b="0" dirty="0">
                <a:latin typeface="+mn-lt"/>
                <a:ea typeface="黑体" panose="02010609060101010101" pitchFamily="2" charset="-122"/>
              </a:rPr>
              <a:t> 在一批灯管中任取一只</a:t>
            </a:r>
            <a:r>
              <a:rPr lang="en-US" sz="2400" b="0" dirty="0">
                <a:latin typeface="+mn-lt"/>
                <a:ea typeface="黑体" panose="02010609060101010101" pitchFamily="2" charset="-122"/>
              </a:rPr>
              <a:t>,</a:t>
            </a:r>
            <a:r>
              <a:rPr lang="zh-CN" altLang="en-US" sz="2400" b="0" dirty="0">
                <a:latin typeface="+mn-lt"/>
                <a:ea typeface="黑体" panose="02010609060101010101" pitchFamily="2" charset="-122"/>
              </a:rPr>
              <a:t>测试它的寿命。 </a:t>
            </a:r>
          </a:p>
        </p:txBody>
      </p:sp>
      <p:graphicFrame>
        <p:nvGraphicFramePr>
          <p:cNvPr id="12" name="Object 6"/>
          <p:cNvGraphicFramePr>
            <a:graphicFrameLocks noChangeAspect="1"/>
          </p:cNvGraphicFramePr>
          <p:nvPr/>
        </p:nvGraphicFramePr>
        <p:xfrm>
          <a:off x="1555750" y="4843463"/>
          <a:ext cx="1931988" cy="546100"/>
        </p:xfrm>
        <a:graphic>
          <a:graphicData uri="http://schemas.openxmlformats.org/presentationml/2006/ole">
            <mc:AlternateContent xmlns:mc="http://schemas.openxmlformats.org/markup-compatibility/2006">
              <mc:Choice xmlns:v="urn:schemas-microsoft-com:vml" Requires="v">
                <p:oleObj name="Equation" r:id="rId9" imgW="901065" imgH="254000" progId="Equation.DSMT4">
                  <p:embed/>
                </p:oleObj>
              </mc:Choice>
              <mc:Fallback>
                <p:oleObj name="Equation" r:id="rId9" imgW="901065" imgH="254000" progId="Equation.DSMT4">
                  <p:embed/>
                  <p:pic>
                    <p:nvPicPr>
                      <p:cNvPr id="0" name="图片 104548"/>
                      <p:cNvPicPr>
                        <a:picLocks noChangeAspect="1" noChangeArrowheads="1"/>
                      </p:cNvPicPr>
                      <p:nvPr/>
                    </p:nvPicPr>
                    <p:blipFill>
                      <a:blip r:embed="rId10">
                        <a:lum bright="-100000" contrast="-72000"/>
                        <a:extLst>
                          <a:ext uri="{28A0092B-C50C-407E-A947-70E740481C1C}">
                            <a14:useLocalDpi xmlns:a14="http://schemas.microsoft.com/office/drawing/2010/main" val="0"/>
                          </a:ext>
                        </a:extLst>
                      </a:blip>
                      <a:srcRect/>
                      <a:stretch>
                        <a:fillRect/>
                      </a:stretch>
                    </p:blipFill>
                    <p:spPr bwMode="auto">
                      <a:xfrm>
                        <a:off x="1555750" y="4843463"/>
                        <a:ext cx="1931988"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9"/>
          <p:cNvSpPr txBox="1">
            <a:spLocks noChangeArrowheads="1"/>
          </p:cNvSpPr>
          <p:nvPr/>
        </p:nvSpPr>
        <p:spPr bwMode="auto">
          <a:xfrm>
            <a:off x="357188" y="5634038"/>
            <a:ext cx="8001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zh-CN" altLang="en-US" sz="2800" b="0">
                <a:solidFill>
                  <a:srgbClr val="000099"/>
                </a:solidFill>
                <a:latin typeface="黑体" panose="02010609060101010101" pitchFamily="2" charset="-122"/>
                <a:ea typeface="黑体" panose="02010609060101010101" pitchFamily="2" charset="-122"/>
              </a:rPr>
              <a:t>注：</a:t>
            </a:r>
            <a:r>
              <a:rPr lang="zh-CN" altLang="en-US" sz="2800" b="0">
                <a:solidFill>
                  <a:schemeClr val="tx1"/>
                </a:solidFill>
                <a:latin typeface="黑体" panose="02010609060101010101" pitchFamily="2" charset="-122"/>
                <a:ea typeface="黑体" panose="02010609060101010101" pitchFamily="2" charset="-122"/>
              </a:rPr>
              <a:t>样本空间中的元素是由</a:t>
            </a:r>
            <a:r>
              <a:rPr lang="zh-CN" altLang="en-US" sz="2800" b="0">
                <a:solidFill>
                  <a:schemeClr val="accent2"/>
                </a:solidFill>
                <a:latin typeface="黑体" panose="02010609060101010101" pitchFamily="2" charset="-122"/>
                <a:ea typeface="黑体" panose="02010609060101010101" pitchFamily="2" charset="-122"/>
              </a:rPr>
              <a:t>试验目的</a:t>
            </a:r>
            <a:r>
              <a:rPr lang="zh-CN" altLang="en-US" sz="2800" b="0">
                <a:solidFill>
                  <a:schemeClr val="tx1"/>
                </a:solidFill>
                <a:latin typeface="黑体" panose="02010609060101010101" pitchFamily="2" charset="-122"/>
                <a:ea typeface="黑体" panose="02010609060101010101" pitchFamily="2" charset="-122"/>
              </a:rPr>
              <a:t>决定的</a:t>
            </a:r>
            <a:r>
              <a:rPr lang="zh-CN" altLang="en-US" sz="3200">
                <a:solidFill>
                  <a:schemeClr val="tx1"/>
                </a:solidFill>
                <a:ea typeface="楷体_GB2312" pitchFamily="49" charset="-122"/>
              </a:rPr>
              <a:t>。</a:t>
            </a:r>
          </a:p>
        </p:txBody>
      </p:sp>
      <p:cxnSp>
        <p:nvCxnSpPr>
          <p:cNvPr id="15" name="直接连接符 14"/>
          <p:cNvCxnSpPr>
            <a:cxnSpLocks noChangeShapeType="1"/>
          </p:cNvCxnSpPr>
          <p:nvPr/>
        </p:nvCxnSpPr>
        <p:spPr bwMode="auto">
          <a:xfrm>
            <a:off x="1285875" y="1143000"/>
            <a:ext cx="2714625" cy="0"/>
          </a:xfrm>
          <a:prstGeom prst="line">
            <a:avLst/>
          </a:prstGeom>
          <a:noFill/>
          <a:ln w="28575" algn="ctr">
            <a:solidFill>
              <a:srgbClr val="C00000"/>
            </a:solidFill>
            <a:round/>
          </a:ln>
          <a:extLst>
            <a:ext uri="{909E8E84-426E-40DD-AFC4-6F175D3DCCD1}">
              <a14:hiddenFill xmlns:a14="http://schemas.microsoft.com/office/drawing/2010/main">
                <a:noFill/>
              </a14:hiddenFill>
            </a:ext>
          </a:extLst>
        </p:spPr>
      </p:cxnSp>
      <p:cxnSp>
        <p:nvCxnSpPr>
          <p:cNvPr id="16" name="直接连接符 15"/>
          <p:cNvCxnSpPr>
            <a:cxnSpLocks noChangeShapeType="1"/>
          </p:cNvCxnSpPr>
          <p:nvPr/>
        </p:nvCxnSpPr>
        <p:spPr bwMode="auto">
          <a:xfrm>
            <a:off x="1214438" y="2500313"/>
            <a:ext cx="2714625" cy="0"/>
          </a:xfrm>
          <a:prstGeom prst="line">
            <a:avLst/>
          </a:prstGeom>
          <a:noFill/>
          <a:ln w="28575" algn="ctr">
            <a:solidFill>
              <a:srgbClr val="C00000"/>
            </a:solidFill>
            <a:round/>
          </a:ln>
          <a:extLst>
            <a:ext uri="{909E8E84-426E-40DD-AFC4-6F175D3DCCD1}">
              <a14:hiddenFill xmlns:a14="http://schemas.microsoft.com/office/drawing/2010/main">
                <a:noFill/>
              </a14:hiddenFill>
            </a:ext>
          </a:extLst>
        </p:spPr>
      </p:cxnSp>
      <p:sp>
        <p:nvSpPr>
          <p:cNvPr id="19" name="等腰三角形 18"/>
          <p:cNvSpPr/>
          <p:nvPr/>
        </p:nvSpPr>
        <p:spPr bwMode="auto">
          <a:xfrm>
            <a:off x="5834063" y="1078230"/>
            <a:ext cx="357187" cy="142875"/>
          </a:xfrm>
          <a:prstGeom prst="triangle">
            <a:avLst/>
          </a:prstGeom>
          <a:solidFill>
            <a:srgbClr val="FFC000"/>
          </a:solidFill>
          <a:ln w="9525" cap="flat" cmpd="sng" algn="ctr">
            <a:solidFill>
              <a:srgbClr val="00458A"/>
            </a:solidFill>
            <a:prstDash val="solid"/>
            <a:round/>
            <a:headEnd type="none" w="med" len="med"/>
            <a:tailEnd type="none" w="med" len="med"/>
          </a:ln>
          <a:effectLst/>
        </p:spPr>
        <p:txBody>
          <a:bodyPr/>
          <a:lstStyle/>
          <a:p>
            <a:pPr defTabSz="1069975" eaLnBrk="1" hangingPunct="1">
              <a:lnSpc>
                <a:spcPct val="135000"/>
              </a:lnSpc>
              <a:defRPr/>
            </a:pPr>
            <a:endParaRPr lang="zh-CN" altLang="en-US" sz="2300" b="0">
              <a:effectLst>
                <a:outerShdw blurRad="38100" dist="38100" dir="2700000" algn="tl">
                  <a:srgbClr val="000000">
                    <a:alpha val="43137"/>
                  </a:srgbClr>
                </a:outerShdw>
              </a:effectLst>
            </a:endParaRPr>
          </a:p>
        </p:txBody>
      </p:sp>
      <p:sp>
        <p:nvSpPr>
          <p:cNvPr id="20" name="等腰三角形 19"/>
          <p:cNvSpPr/>
          <p:nvPr/>
        </p:nvSpPr>
        <p:spPr bwMode="auto">
          <a:xfrm>
            <a:off x="5313362" y="2447925"/>
            <a:ext cx="357188" cy="142875"/>
          </a:xfrm>
          <a:prstGeom prst="triangle">
            <a:avLst/>
          </a:prstGeom>
          <a:solidFill>
            <a:srgbClr val="FFC000"/>
          </a:solidFill>
          <a:ln w="9525" cap="flat" cmpd="sng" algn="ctr">
            <a:solidFill>
              <a:srgbClr val="00458A"/>
            </a:solidFill>
            <a:prstDash val="solid"/>
            <a:round/>
            <a:headEnd type="none" w="med" len="med"/>
            <a:tailEnd type="none" w="med" len="med"/>
          </a:ln>
          <a:effectLst/>
        </p:spPr>
        <p:txBody>
          <a:bodyPr/>
          <a:lstStyle/>
          <a:p>
            <a:pPr defTabSz="1069975" eaLnBrk="1" hangingPunct="1">
              <a:lnSpc>
                <a:spcPct val="135000"/>
              </a:lnSpc>
              <a:defRPr/>
            </a:pPr>
            <a:endParaRPr lang="zh-CN" altLang="en-US" sz="2300" b="0">
              <a:effectLst>
                <a:outerShdw blurRad="38100" dist="38100" dir="2700000" algn="tl">
                  <a:srgbClr val="000000">
                    <a:alpha val="43137"/>
                  </a:srgbClr>
                </a:outerShdw>
              </a:effectLst>
            </a:endParaRPr>
          </a:p>
        </p:txBody>
      </p:sp>
      <p:sp>
        <p:nvSpPr>
          <p:cNvPr id="17" name="TextBox 16"/>
          <p:cNvSpPr txBox="1">
            <a:spLocks noChangeArrowheads="1"/>
          </p:cNvSpPr>
          <p:nvPr/>
        </p:nvSpPr>
        <p:spPr bwMode="auto">
          <a:xfrm>
            <a:off x="5643563" y="2528888"/>
            <a:ext cx="1724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b="0">
                <a:solidFill>
                  <a:srgbClr val="0000FF"/>
                </a:solidFill>
                <a:latin typeface="黑体" panose="02010609060101010101" pitchFamily="2" charset="-122"/>
                <a:ea typeface="黑体" panose="02010609060101010101" pitchFamily="2" charset="-122"/>
              </a:rPr>
              <a:t>有限样本点</a:t>
            </a:r>
          </a:p>
        </p:txBody>
      </p:sp>
      <p:sp>
        <p:nvSpPr>
          <p:cNvPr id="18" name="TextBox 17"/>
          <p:cNvSpPr txBox="1">
            <a:spLocks noChangeArrowheads="1"/>
          </p:cNvSpPr>
          <p:nvPr/>
        </p:nvSpPr>
        <p:spPr bwMode="auto">
          <a:xfrm>
            <a:off x="5640388" y="3643313"/>
            <a:ext cx="2646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b="0">
                <a:solidFill>
                  <a:srgbClr val="0000FF"/>
                </a:solidFill>
                <a:latin typeface="黑体" panose="02010609060101010101" pitchFamily="2" charset="-122"/>
                <a:ea typeface="黑体" panose="02010609060101010101" pitchFamily="2" charset="-122"/>
              </a:rPr>
              <a:t>可列无穷多样本点</a:t>
            </a:r>
          </a:p>
        </p:txBody>
      </p:sp>
      <p:sp>
        <p:nvSpPr>
          <p:cNvPr id="21" name="TextBox 20"/>
          <p:cNvSpPr txBox="1">
            <a:spLocks noChangeArrowheads="1"/>
          </p:cNvSpPr>
          <p:nvPr/>
        </p:nvSpPr>
        <p:spPr bwMode="auto">
          <a:xfrm>
            <a:off x="5670550" y="4857750"/>
            <a:ext cx="2030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b="0">
                <a:solidFill>
                  <a:srgbClr val="0000FF"/>
                </a:solidFill>
                <a:latin typeface="黑体" panose="02010609060101010101" pitchFamily="2" charset="-122"/>
                <a:ea typeface="黑体" panose="02010609060101010101" pitchFamily="2" charset="-122"/>
              </a:rPr>
              <a:t>连续充满区间</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6678"/>
                                        </p:tgtEl>
                                        <p:attrNameLst>
                                          <p:attrName>style.visibility</p:attrName>
                                        </p:attrNameLst>
                                      </p:cBhvr>
                                      <p:to>
                                        <p:strVal val="visible"/>
                                      </p:to>
                                    </p:set>
                                    <p:animEffect transition="in" filter="wipe(left)">
                                      <p:cBhvr>
                                        <p:cTn id="7" dur="500"/>
                                        <p:tgtEl>
                                          <p:spTgt spid="1566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6677">
                                            <p:txEl>
                                              <p:pRg st="0" end="0"/>
                                            </p:txEl>
                                          </p:spTgt>
                                        </p:tgtEl>
                                        <p:attrNameLst>
                                          <p:attrName>style.visibility</p:attrName>
                                        </p:attrNameLst>
                                      </p:cBhvr>
                                      <p:to>
                                        <p:strVal val="visible"/>
                                      </p:to>
                                    </p:set>
                                    <p:animEffect transition="in" filter="wipe(left)">
                                      <p:cBhvr>
                                        <p:cTn id="12" dur="500"/>
                                        <p:tgtEl>
                                          <p:spTgt spid="15667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56679"/>
                                        </p:tgtEl>
                                        <p:attrNameLst>
                                          <p:attrName>style.visibility</p:attrName>
                                        </p:attrNameLst>
                                      </p:cBhvr>
                                      <p:to>
                                        <p:strVal val="visible"/>
                                      </p:to>
                                    </p:set>
                                    <p:animEffect transition="in" filter="diamond(in)">
                                      <p:cBhvr>
                                        <p:cTn id="17" dur="2000"/>
                                        <p:tgtEl>
                                          <p:spTgt spid="1566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amond(in)">
                                      <p:cBhvr>
                                        <p:cTn id="27" dur="2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diamond(in)">
                                      <p:cBhvr>
                                        <p:cTn id="37" dur="2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par>
                                <p:cTn id="58" presetID="22" presetClass="entr" presetSubtype="8"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left)">
                                      <p:cBhvr>
                                        <p:cTn id="7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7" grpId="0" build="p" autoUpdateAnimBg="0"/>
      <p:bldP spid="9" grpId="0"/>
      <p:bldP spid="11" grpId="0" autoUpdateAnimBg="0"/>
      <p:bldP spid="13" grpId="0" autoUpdateAnimBg="0"/>
      <p:bldP spid="19" grpId="0" animBg="1"/>
      <p:bldP spid="20" grpId="0" animBg="1"/>
      <p:bldP spid="17" grpId="0"/>
      <p:bldP spid="18"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Text Box 3"/>
          <p:cNvSpPr txBox="1"/>
          <p:nvPr/>
        </p:nvSpPr>
        <p:spPr>
          <a:xfrm>
            <a:off x="835978" y="3815715"/>
            <a:ext cx="5551170" cy="953135"/>
          </a:xfrm>
          <a:prstGeom prst="rect">
            <a:avLst/>
          </a:prstGeom>
          <a:noFill/>
          <a:ln w="9525">
            <a:noFill/>
          </a:ln>
        </p:spPr>
        <p:txBody>
          <a:bodyPr wrap="none">
            <a:spAutoFit/>
          </a:bodyPr>
          <a:lstStyle/>
          <a:p>
            <a:pPr algn="l" eaLnBrk="0" hangingPunct="0"/>
            <a:r>
              <a:rPr lang="zh-CN" altLang="en-US" sz="2800" dirty="0">
                <a:latin typeface="等线" panose="02010600030101010101" pitchFamily="2" charset="-122"/>
                <a:ea typeface="等线" panose="02010600030101010101" pitchFamily="2" charset="-122"/>
              </a:rPr>
              <a:t> </a:t>
            </a:r>
            <a:r>
              <a:rPr lang="en-US" altLang="zh-CN" sz="2800" i="1" dirty="0">
                <a:latin typeface="等线" panose="02010600030101010101" pitchFamily="2" charset="-122"/>
                <a:ea typeface="等线" panose="02010600030101010101" pitchFamily="2" charset="-122"/>
              </a:rPr>
              <a:t>B</a:t>
            </a:r>
            <a:r>
              <a:rPr lang="en-US" altLang="zh-CN" sz="2800" dirty="0">
                <a:latin typeface="等线" panose="02010600030101010101" pitchFamily="2" charset="-122"/>
                <a:ea typeface="等线" panose="02010600030101010101" pitchFamily="2" charset="-122"/>
              </a:rPr>
              <a:t>={t|t </a:t>
            </a:r>
            <a:r>
              <a:rPr lang="en-US" altLang="zh-CN" sz="2800" dirty="0">
                <a:latin typeface="等线" panose="02010600030101010101" pitchFamily="2" charset="-122"/>
                <a:ea typeface="等线" panose="02010600030101010101" pitchFamily="2" charset="-122"/>
                <a:sym typeface="Symbol" panose="05050102010706020507" pitchFamily="18" charset="2"/>
              </a:rPr>
              <a:t></a:t>
            </a:r>
            <a:r>
              <a:rPr lang="en-US" altLang="zh-CN" sz="2800" dirty="0">
                <a:latin typeface="等线" panose="02010600030101010101" pitchFamily="2" charset="-122"/>
                <a:ea typeface="等线" panose="02010600030101010101" pitchFamily="2" charset="-122"/>
              </a:rPr>
              <a:t> 2000} =“</a:t>
            </a:r>
            <a:r>
              <a:rPr lang="zh-CN" altLang="en-US" sz="2800" dirty="0">
                <a:latin typeface="等线" panose="02010600030101010101" pitchFamily="2" charset="-122"/>
                <a:ea typeface="等线" panose="02010600030101010101" pitchFamily="2" charset="-122"/>
              </a:rPr>
              <a:t>灯泡是合格品”</a:t>
            </a:r>
          </a:p>
          <a:p>
            <a:pPr algn="l" eaLnBrk="0" hangingPunct="0"/>
            <a:endParaRPr lang="en-US" altLang="zh-CN" sz="2800" b="1" dirty="0">
              <a:latin typeface="楷体_GB2312" pitchFamily="49" charset="-122"/>
              <a:ea typeface="楷体_GB2312" pitchFamily="49" charset="-122"/>
            </a:endParaRPr>
          </a:p>
        </p:txBody>
      </p:sp>
      <p:sp>
        <p:nvSpPr>
          <p:cNvPr id="148484" name="Text Box 4"/>
          <p:cNvSpPr txBox="1"/>
          <p:nvPr/>
        </p:nvSpPr>
        <p:spPr>
          <a:xfrm>
            <a:off x="746759" y="3073718"/>
            <a:ext cx="7920513" cy="523220"/>
          </a:xfrm>
          <a:prstGeom prst="rect">
            <a:avLst/>
          </a:prstGeom>
          <a:noFill/>
          <a:ln w="9525">
            <a:noFill/>
          </a:ln>
        </p:spPr>
        <p:txBody>
          <a:bodyPr wrap="square">
            <a:spAutoFit/>
          </a:bodyPr>
          <a:lstStyle/>
          <a:p>
            <a:pPr algn="l" eaLnBrk="0" hangingPunct="0"/>
            <a:r>
              <a:rPr lang="zh-CN" altLang="en-US" sz="2800" dirty="0">
                <a:latin typeface="等线" panose="02010600030101010101" pitchFamily="2" charset="-122"/>
                <a:ea typeface="等线" panose="02010600030101010101" pitchFamily="2" charset="-122"/>
              </a:rPr>
              <a:t>灯泡的寿命试验，寿命大于等于</a:t>
            </a:r>
            <a:r>
              <a:rPr lang="en-US" altLang="zh-CN" sz="2800" dirty="0">
                <a:latin typeface="等线" panose="02010600030101010101" pitchFamily="2" charset="-122"/>
                <a:ea typeface="等线" panose="02010600030101010101" pitchFamily="2" charset="-122"/>
              </a:rPr>
              <a:t>2000</a:t>
            </a:r>
            <a:r>
              <a:rPr lang="zh-CN" altLang="en-US" sz="2800" dirty="0">
                <a:latin typeface="等线" panose="02010600030101010101" pitchFamily="2" charset="-122"/>
                <a:ea typeface="等线" panose="02010600030101010101" pitchFamily="2" charset="-122"/>
              </a:rPr>
              <a:t>小时为合格</a:t>
            </a:r>
          </a:p>
        </p:txBody>
      </p:sp>
      <p:sp>
        <p:nvSpPr>
          <p:cNvPr id="237578" name="Rectangle 10"/>
          <p:cNvSpPr/>
          <p:nvPr/>
        </p:nvSpPr>
        <p:spPr>
          <a:xfrm>
            <a:off x="746760" y="728980"/>
            <a:ext cx="5509260" cy="476250"/>
          </a:xfrm>
          <a:prstGeom prst="rect">
            <a:avLst/>
          </a:prstGeom>
          <a:solidFill>
            <a:srgbClr val="66FFCC"/>
          </a:solidFill>
          <a:ln w="9525">
            <a:noFill/>
          </a:ln>
        </p:spPr>
        <p:txBody>
          <a:bodyPr wrap="square" lIns="0" tIns="0" rIns="0" anchor="ctr">
            <a:spAutoFit/>
          </a:bodyPr>
          <a:lstStyle/>
          <a:p>
            <a:pPr algn="l"/>
            <a:r>
              <a:rPr lang="zh-CN" altLang="en-US" sz="2800" b="1" dirty="0">
                <a:solidFill>
                  <a:schemeClr val="accent2"/>
                </a:solidFill>
                <a:latin typeface="等线" panose="02010600030101010101" pitchFamily="2" charset="-122"/>
                <a:ea typeface="等线" panose="02010600030101010101" pitchFamily="2" charset="-122"/>
              </a:rPr>
              <a:t>生活中我们时常关注部分样本点</a:t>
            </a:r>
            <a:r>
              <a:rPr lang="zh-CN" altLang="en-US" sz="2800" b="1" dirty="0">
                <a:solidFill>
                  <a:schemeClr val="accent2"/>
                </a:solidFill>
                <a:latin typeface="等线" panose="02010600030101010101" pitchFamily="2" charset="-122"/>
                <a:ea typeface="等线" panose="02010600030101010101" pitchFamily="2" charset="-122"/>
                <a:sym typeface="+mn-ea"/>
              </a:rPr>
              <a:t>。</a:t>
            </a:r>
            <a:endParaRPr lang="zh-CN" altLang="en-US" sz="2800" b="1" dirty="0">
              <a:solidFill>
                <a:schemeClr val="accent2"/>
              </a:solidFill>
              <a:latin typeface="等线" panose="02010600030101010101" pitchFamily="2" charset="-122"/>
              <a:ea typeface="等线" panose="02010600030101010101" pitchFamily="2" charset="-122"/>
            </a:endParaRPr>
          </a:p>
        </p:txBody>
      </p:sp>
      <p:sp>
        <p:nvSpPr>
          <p:cNvPr id="2" name="Text Box 4"/>
          <p:cNvSpPr txBox="1"/>
          <p:nvPr/>
        </p:nvSpPr>
        <p:spPr>
          <a:xfrm>
            <a:off x="746759" y="1763713"/>
            <a:ext cx="7920513" cy="521970"/>
          </a:xfrm>
          <a:prstGeom prst="rect">
            <a:avLst/>
          </a:prstGeom>
          <a:noFill/>
          <a:ln w="9525">
            <a:noFill/>
          </a:ln>
        </p:spPr>
        <p:txBody>
          <a:bodyPr wrap="square">
            <a:spAutoFit/>
          </a:bodyPr>
          <a:lstStyle/>
          <a:p>
            <a:pPr algn="l" eaLnBrk="0" hangingPunct="0"/>
            <a:r>
              <a:rPr lang="zh-CN" sz="2800" dirty="0">
                <a:latin typeface="等线" panose="02010600030101010101" pitchFamily="2" charset="-122"/>
                <a:ea typeface="等线" panose="02010600030101010101" pitchFamily="2" charset="-122"/>
              </a:rPr>
              <a:t>掷一颗骰子，出现小点</a:t>
            </a:r>
            <a:r>
              <a:rPr lang="en-US" altLang="zh-CN" sz="2800" dirty="0">
                <a:latin typeface="等线" panose="02010600030101010101" pitchFamily="2" charset="-122"/>
                <a:ea typeface="等线" panose="02010600030101010101" pitchFamily="2" charset="-122"/>
              </a:rPr>
              <a:t>  A={1,2,3}</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8484"/>
                                        </p:tgtEl>
                                        <p:attrNameLst>
                                          <p:attrName>style.visibility</p:attrName>
                                        </p:attrNameLst>
                                      </p:cBhvr>
                                      <p:to>
                                        <p:strVal val="visible"/>
                                      </p:to>
                                    </p:set>
                                    <p:animEffect transition="in" filter="blinds(horizontal)">
                                      <p:cBhvr>
                                        <p:cTn id="12" dur="500"/>
                                        <p:tgtEl>
                                          <p:spTgt spid="1484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8595">
                                            <p:txEl>
                                              <p:pRg st="0" end="0"/>
                                            </p:txEl>
                                          </p:spTgt>
                                        </p:tgtEl>
                                        <p:attrNameLst>
                                          <p:attrName>style.visibility</p:attrName>
                                        </p:attrNameLst>
                                      </p:cBhvr>
                                      <p:to>
                                        <p:strVal val="visible"/>
                                      </p:to>
                                    </p:set>
                                    <p:animEffect transition="in" filter="wipe(left)">
                                      <p:cBhvr>
                                        <p:cTn id="17" dur="500"/>
                                        <p:tgtEl>
                                          <p:spTgt spid="2385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p:bldP spid="148484" grpId="0"/>
      <p:bldP spid="2" grpId="0"/>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452438" y="1385148"/>
            <a:ext cx="8820150" cy="506998"/>
          </a:xfrm>
          <a:prstGeom prst="rect">
            <a:avLst/>
          </a:prstGeom>
          <a:noFill/>
          <a:ln w="9525">
            <a:noFill/>
            <a:miter lim="800000"/>
          </a:ln>
        </p:spPr>
        <p:txBody>
          <a:bodyPr>
            <a:spAutoFit/>
          </a:bodyPr>
          <a:lstStyle/>
          <a:p>
            <a:pPr>
              <a:lnSpc>
                <a:spcPct val="125000"/>
              </a:lnSpc>
              <a:defRPr/>
            </a:pPr>
            <a:r>
              <a:rPr lang="zh-CN" altLang="en-US" sz="2400" b="0" dirty="0">
                <a:solidFill>
                  <a:srgbClr val="0000FF"/>
                </a:solidFill>
                <a:latin typeface="+mn-lt"/>
                <a:ea typeface="黑体" panose="02010609060101010101" pitchFamily="2" charset="-122"/>
              </a:rPr>
              <a:t>定义</a:t>
            </a:r>
            <a:r>
              <a:rPr lang="en-US" sz="2400" b="0" dirty="0">
                <a:solidFill>
                  <a:srgbClr val="0000FF"/>
                </a:solidFill>
                <a:latin typeface="+mn-lt"/>
                <a:ea typeface="黑体" panose="02010609060101010101" pitchFamily="2" charset="-122"/>
              </a:rPr>
              <a:t>2  </a:t>
            </a:r>
            <a:r>
              <a:rPr lang="zh-CN" altLang="en-US" sz="2400" b="0" dirty="0">
                <a:latin typeface="+mn-lt"/>
                <a:ea typeface="黑体" panose="02010609060101010101" pitchFamily="2" charset="-122"/>
              </a:rPr>
              <a:t>称试验</a:t>
            </a:r>
            <a:r>
              <a:rPr lang="en-US" sz="2400" b="0" i="1" dirty="0">
                <a:latin typeface="+mn-lt"/>
                <a:ea typeface="黑体" panose="02010609060101010101" pitchFamily="2" charset="-122"/>
              </a:rPr>
              <a:t>E</a:t>
            </a:r>
            <a:r>
              <a:rPr lang="zh-CN" altLang="en-US" sz="2400" b="0" dirty="0">
                <a:latin typeface="+mn-lt"/>
                <a:ea typeface="黑体" panose="02010609060101010101" pitchFamily="2" charset="-122"/>
              </a:rPr>
              <a:t>的样本空间</a:t>
            </a:r>
            <a:r>
              <a:rPr lang="en-US" sz="2400" b="0" dirty="0">
                <a:latin typeface="+mn-lt"/>
                <a:ea typeface="黑体" panose="02010609060101010101" pitchFamily="2" charset="-122"/>
              </a:rPr>
              <a:t>Ω</a:t>
            </a:r>
            <a:r>
              <a:rPr lang="zh-CN" altLang="en-US" sz="2400" b="0" dirty="0">
                <a:latin typeface="+mn-lt"/>
                <a:ea typeface="黑体" panose="02010609060101010101" pitchFamily="2" charset="-122"/>
              </a:rPr>
              <a:t>的子集为</a:t>
            </a:r>
            <a:r>
              <a:rPr lang="zh-CN" altLang="en-US" sz="2400" b="0" dirty="0">
                <a:solidFill>
                  <a:schemeClr val="accent2"/>
                </a:solidFill>
                <a:latin typeface="+mn-lt"/>
                <a:ea typeface="黑体" panose="02010609060101010101" pitchFamily="2" charset="-122"/>
              </a:rPr>
              <a:t>随机事件</a:t>
            </a:r>
            <a:r>
              <a:rPr lang="zh-CN" altLang="en-US" sz="2400" b="0" dirty="0">
                <a:latin typeface="+mn-lt"/>
                <a:ea typeface="黑体" panose="02010609060101010101" pitchFamily="2" charset="-122"/>
              </a:rPr>
              <a:t>（简称</a:t>
            </a:r>
            <a:r>
              <a:rPr lang="zh-CN" altLang="en-US" sz="2400" b="0" dirty="0">
                <a:solidFill>
                  <a:srgbClr val="0000FF"/>
                </a:solidFill>
                <a:latin typeface="+mn-lt"/>
                <a:ea typeface="黑体" panose="02010609060101010101" pitchFamily="2" charset="-122"/>
              </a:rPr>
              <a:t>事件</a:t>
            </a:r>
            <a:r>
              <a:rPr lang="zh-CN" altLang="en-US" sz="2400" b="0" dirty="0">
                <a:latin typeface="+mn-lt"/>
                <a:ea typeface="黑体" panose="02010609060101010101" pitchFamily="2" charset="-122"/>
              </a:rPr>
              <a:t>），</a:t>
            </a:r>
          </a:p>
        </p:txBody>
      </p:sp>
      <p:sp>
        <p:nvSpPr>
          <p:cNvPr id="26627" name="Text Box 4"/>
          <p:cNvSpPr txBox="1">
            <a:spLocks noChangeArrowheads="1"/>
          </p:cNvSpPr>
          <p:nvPr/>
        </p:nvSpPr>
        <p:spPr bwMode="auto">
          <a:xfrm>
            <a:off x="1376680" y="1907118"/>
            <a:ext cx="3290888" cy="461962"/>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用 </a:t>
            </a:r>
            <a:r>
              <a:rPr lang="en-US" sz="2400" b="0" i="1" dirty="0">
                <a:latin typeface="+mn-lt"/>
                <a:ea typeface="黑体" panose="02010609060101010101" pitchFamily="2" charset="-122"/>
              </a:rPr>
              <a:t>A , B , C , D</a:t>
            </a:r>
            <a:r>
              <a:rPr lang="zh-CN" altLang="en-US" sz="2400" b="0" dirty="0">
                <a:latin typeface="+mn-lt"/>
                <a:ea typeface="黑体" panose="02010609060101010101" pitchFamily="2" charset="-122"/>
              </a:rPr>
              <a:t>等表示。</a:t>
            </a:r>
          </a:p>
        </p:txBody>
      </p:sp>
      <p:sp>
        <p:nvSpPr>
          <p:cNvPr id="26628" name="Text Box 5"/>
          <p:cNvSpPr>
            <a:spLocks noGrp="1" noChangeArrowheads="1"/>
          </p:cNvSpPr>
          <p:nvPr>
            <p:ph type="title" idx="4294967295"/>
          </p:nvPr>
        </p:nvSpPr>
        <p:spPr>
          <a:xfrm>
            <a:off x="428625" y="785073"/>
            <a:ext cx="3429000" cy="685800"/>
          </a:xfrm>
          <a:prstGeom prst="rect">
            <a:avLst/>
          </a:prstGeom>
        </p:spPr>
        <p:txBody>
          <a:bodyPr/>
          <a:lstStyle/>
          <a:p>
            <a:pPr algn="l">
              <a:defRPr/>
            </a:pPr>
            <a:r>
              <a:rPr lang="zh-CN" altLang="en-US" sz="2800" b="0" dirty="0">
                <a:solidFill>
                  <a:srgbClr val="0000FF"/>
                </a:solidFill>
                <a:latin typeface="+mn-lt"/>
                <a:ea typeface="黑体" panose="02010609060101010101" pitchFamily="2" charset="-122"/>
              </a:rPr>
              <a:t>三、随机事件</a:t>
            </a:r>
          </a:p>
        </p:txBody>
      </p:sp>
      <p:sp>
        <p:nvSpPr>
          <p:cNvPr id="26630" name="Text Box 7"/>
          <p:cNvSpPr txBox="1">
            <a:spLocks noChangeArrowheads="1"/>
          </p:cNvSpPr>
          <p:nvPr/>
        </p:nvSpPr>
        <p:spPr bwMode="auto">
          <a:xfrm>
            <a:off x="452438" y="2539260"/>
            <a:ext cx="7032625" cy="460375"/>
          </a:xfrm>
          <a:prstGeom prst="rect">
            <a:avLst/>
          </a:prstGeom>
          <a:noFill/>
          <a:ln w="9525">
            <a:noFill/>
            <a:miter lim="800000"/>
          </a:ln>
        </p:spPr>
        <p:txBody>
          <a:bodyPr wrap="none">
            <a:spAutoFit/>
          </a:bodyPr>
          <a:lstStyle/>
          <a:p>
            <a:pPr>
              <a:defRPr/>
            </a:pPr>
            <a:r>
              <a:rPr lang="zh-CN" altLang="en-US" sz="2400" b="0" dirty="0">
                <a:solidFill>
                  <a:srgbClr val="000099"/>
                </a:solidFill>
                <a:latin typeface="+mn-lt"/>
                <a:ea typeface="黑体" panose="02010609060101010101" pitchFamily="2" charset="-122"/>
              </a:rPr>
              <a:t>◆</a:t>
            </a:r>
            <a:r>
              <a:rPr lang="zh-CN" altLang="en-US" sz="2400" b="0" dirty="0">
                <a:solidFill>
                  <a:srgbClr val="0000CC"/>
                </a:solidFill>
                <a:latin typeface="+mn-lt"/>
                <a:ea typeface="黑体" panose="02010609060101010101" pitchFamily="2" charset="-122"/>
              </a:rPr>
              <a:t>事件的表示方法</a:t>
            </a:r>
            <a:r>
              <a:rPr lang="zh-CN" altLang="en-US" sz="2400" b="0" dirty="0">
                <a:latin typeface="+mn-lt"/>
                <a:ea typeface="黑体" panose="02010609060101010101" pitchFamily="2" charset="-122"/>
              </a:rPr>
              <a:t>：</a:t>
            </a:r>
            <a:r>
              <a:rPr lang="zh-CN" altLang="en-US" sz="2400" b="0" dirty="0">
                <a:solidFill>
                  <a:schemeClr val="accent2"/>
                </a:solidFill>
                <a:latin typeface="+mn-lt"/>
                <a:ea typeface="黑体" panose="02010609060101010101" pitchFamily="2" charset="-122"/>
              </a:rPr>
              <a:t>语言定性描述</a:t>
            </a:r>
            <a:r>
              <a:rPr lang="zh-CN" altLang="en-US" sz="2400" b="0" dirty="0">
                <a:solidFill>
                  <a:srgbClr val="0000FF"/>
                </a:solidFill>
                <a:latin typeface="+mn-lt"/>
                <a:ea typeface="黑体" panose="02010609060101010101" pitchFamily="2" charset="-122"/>
              </a:rPr>
              <a:t>、</a:t>
            </a:r>
            <a:r>
              <a:rPr lang="zh-CN" altLang="en-US" sz="2400" b="0" dirty="0">
                <a:solidFill>
                  <a:srgbClr val="7030A0"/>
                </a:solidFill>
                <a:latin typeface="+mn-lt"/>
                <a:ea typeface="黑体" panose="02010609060101010101" pitchFamily="2" charset="-122"/>
              </a:rPr>
              <a:t>用集合</a:t>
            </a:r>
            <a:r>
              <a:rPr lang="zh-CN" altLang="en-US" sz="2400" b="0" dirty="0">
                <a:solidFill>
                  <a:srgbClr val="0000FF"/>
                </a:solidFill>
                <a:latin typeface="+mn-lt"/>
                <a:ea typeface="黑体" panose="02010609060101010101" pitchFamily="2" charset="-122"/>
              </a:rPr>
              <a:t>、</a:t>
            </a:r>
            <a:r>
              <a:rPr lang="zh-CN" altLang="en-US" sz="2400" b="0" dirty="0">
                <a:solidFill>
                  <a:schemeClr val="accent2">
                    <a:lumMod val="60000"/>
                    <a:lumOff val="40000"/>
                  </a:schemeClr>
                </a:solidFill>
                <a:latin typeface="+mn-lt"/>
                <a:ea typeface="黑体" panose="02010609060101010101" pitchFamily="2" charset="-122"/>
              </a:rPr>
              <a:t>图形</a:t>
            </a:r>
            <a:r>
              <a:rPr lang="en-US" altLang="zh-CN" sz="2400" b="0" dirty="0">
                <a:solidFill>
                  <a:srgbClr val="0000FF"/>
                </a:solidFill>
                <a:latin typeface="+mn-lt"/>
                <a:ea typeface="黑体" panose="02010609060101010101" pitchFamily="2" charset="-122"/>
              </a:rPr>
              <a:t>.</a:t>
            </a:r>
          </a:p>
        </p:txBody>
      </p:sp>
      <p:sp>
        <p:nvSpPr>
          <p:cNvPr id="26631" name="Text Box 8"/>
          <p:cNvSpPr txBox="1">
            <a:spLocks noChangeArrowheads="1"/>
          </p:cNvSpPr>
          <p:nvPr/>
        </p:nvSpPr>
        <p:spPr bwMode="auto">
          <a:xfrm>
            <a:off x="468313" y="3622856"/>
            <a:ext cx="6956425" cy="461963"/>
          </a:xfrm>
          <a:prstGeom prst="rect">
            <a:avLst/>
          </a:prstGeom>
          <a:noFill/>
          <a:ln w="9525">
            <a:noFill/>
            <a:miter lim="800000"/>
          </a:ln>
        </p:spPr>
        <p:txBody>
          <a:bodyPr wrap="none">
            <a:spAutoFit/>
          </a:bodyPr>
          <a:lstStyle/>
          <a:p>
            <a:pPr>
              <a:defRPr/>
            </a:pPr>
            <a:r>
              <a:rPr lang="zh-CN" altLang="en-US" sz="2400" b="0">
                <a:solidFill>
                  <a:srgbClr val="0000FF"/>
                </a:solidFill>
                <a:latin typeface="+mn-lt"/>
                <a:ea typeface="黑体" panose="02010609060101010101" pitchFamily="2" charset="-122"/>
              </a:rPr>
              <a:t>比如：</a:t>
            </a:r>
            <a:r>
              <a:rPr lang="zh-CN" altLang="en-US" sz="2400" b="0">
                <a:latin typeface="+mn-lt"/>
                <a:ea typeface="黑体" panose="02010609060101010101" pitchFamily="2" charset="-122"/>
              </a:rPr>
              <a:t>掷骰子试验中，</a:t>
            </a:r>
            <a:r>
              <a:rPr lang="zh-CN" altLang="en-US" sz="2400" b="0">
                <a:solidFill>
                  <a:schemeClr val="accent2"/>
                </a:solidFill>
                <a:latin typeface="+mn-lt"/>
                <a:ea typeface="黑体" panose="02010609060101010101" pitchFamily="2" charset="-122"/>
              </a:rPr>
              <a:t>掷出点数是偶数</a:t>
            </a:r>
            <a:r>
              <a:rPr lang="zh-CN" altLang="en-US" sz="2400" b="0">
                <a:latin typeface="+mn-lt"/>
                <a:ea typeface="黑体" panose="02010609060101010101" pitchFamily="2" charset="-122"/>
              </a:rPr>
              <a:t>可表示为：</a:t>
            </a:r>
          </a:p>
        </p:txBody>
      </p:sp>
      <p:sp>
        <p:nvSpPr>
          <p:cNvPr id="26632" name="Text Box 9"/>
          <p:cNvSpPr txBox="1">
            <a:spLocks noChangeArrowheads="1"/>
          </p:cNvSpPr>
          <p:nvPr/>
        </p:nvSpPr>
        <p:spPr bwMode="auto">
          <a:xfrm>
            <a:off x="1778000" y="4310244"/>
            <a:ext cx="2338388" cy="461962"/>
          </a:xfrm>
          <a:prstGeom prst="rect">
            <a:avLst/>
          </a:prstGeom>
          <a:noFill/>
          <a:ln w="9525">
            <a:noFill/>
            <a:miter lim="800000"/>
          </a:ln>
        </p:spPr>
        <p:txBody>
          <a:bodyPr wrap="none">
            <a:spAutoFit/>
          </a:bodyPr>
          <a:lstStyle/>
          <a:p>
            <a:pPr>
              <a:defRPr/>
            </a:pPr>
            <a:r>
              <a:rPr lang="en-US" sz="2400" b="0" dirty="0">
                <a:solidFill>
                  <a:srgbClr val="7030A0"/>
                </a:solidFill>
                <a:latin typeface="+mn-lt"/>
                <a:ea typeface="黑体" panose="02010609060101010101" pitchFamily="2" charset="-122"/>
              </a:rPr>
              <a:t>A</a:t>
            </a:r>
            <a:r>
              <a:rPr lang="en-US" altLang="zh-CN" sz="2400" b="0" dirty="0">
                <a:solidFill>
                  <a:srgbClr val="7030A0"/>
                </a:solidFill>
                <a:latin typeface="+mn-lt"/>
                <a:ea typeface="黑体" panose="02010609060101010101" pitchFamily="2" charset="-122"/>
              </a:rPr>
              <a:t> </a:t>
            </a:r>
            <a:r>
              <a:rPr lang="en-US" sz="2400" b="0" dirty="0">
                <a:solidFill>
                  <a:srgbClr val="7030A0"/>
                </a:solidFill>
                <a:latin typeface="+mn-lt"/>
                <a:ea typeface="黑体" panose="02010609060101010101" pitchFamily="2" charset="-122"/>
              </a:rPr>
              <a:t>=</a:t>
            </a:r>
            <a:r>
              <a:rPr lang="zh-CN" altLang="en-US" sz="2400" b="0" dirty="0">
                <a:solidFill>
                  <a:srgbClr val="7030A0"/>
                </a:solidFill>
                <a:latin typeface="+mn-lt"/>
                <a:ea typeface="黑体" panose="02010609060101010101" pitchFamily="2" charset="-122"/>
              </a:rPr>
              <a:t>｛</a:t>
            </a:r>
            <a:r>
              <a:rPr lang="en-US" sz="2400" b="0" dirty="0">
                <a:solidFill>
                  <a:srgbClr val="7030A0"/>
                </a:solidFill>
                <a:latin typeface="+mn-lt"/>
                <a:ea typeface="黑体" panose="02010609060101010101" pitchFamily="2" charset="-122"/>
              </a:rPr>
              <a:t>2</a:t>
            </a:r>
            <a:r>
              <a:rPr lang="zh-CN" altLang="en-US" sz="2400" b="0" dirty="0">
                <a:solidFill>
                  <a:srgbClr val="7030A0"/>
                </a:solidFill>
                <a:latin typeface="+mn-lt"/>
                <a:ea typeface="黑体" panose="02010609060101010101" pitchFamily="2" charset="-122"/>
              </a:rPr>
              <a:t>，</a:t>
            </a:r>
            <a:r>
              <a:rPr lang="en-US" sz="2400" b="0" dirty="0">
                <a:solidFill>
                  <a:srgbClr val="7030A0"/>
                </a:solidFill>
                <a:latin typeface="+mn-lt"/>
                <a:ea typeface="黑体" panose="02010609060101010101" pitchFamily="2" charset="-122"/>
              </a:rPr>
              <a:t>4</a:t>
            </a:r>
            <a:r>
              <a:rPr lang="zh-CN" altLang="en-US" sz="2400" b="0" dirty="0">
                <a:solidFill>
                  <a:srgbClr val="7030A0"/>
                </a:solidFill>
                <a:latin typeface="+mn-lt"/>
                <a:ea typeface="黑体" panose="02010609060101010101" pitchFamily="2" charset="-122"/>
              </a:rPr>
              <a:t>，</a:t>
            </a:r>
            <a:r>
              <a:rPr lang="en-US" sz="2400" b="0" dirty="0">
                <a:solidFill>
                  <a:srgbClr val="7030A0"/>
                </a:solidFill>
                <a:latin typeface="+mn-lt"/>
                <a:ea typeface="黑体" panose="02010609060101010101" pitchFamily="2" charset="-122"/>
              </a:rPr>
              <a:t>6</a:t>
            </a:r>
            <a:r>
              <a:rPr lang="zh-CN" altLang="en-US" sz="2400" b="0" dirty="0">
                <a:solidFill>
                  <a:srgbClr val="7030A0"/>
                </a:solidFill>
                <a:latin typeface="+mn-lt"/>
                <a:ea typeface="黑体" panose="02010609060101010101" pitchFamily="2" charset="-122"/>
              </a:rPr>
              <a:t>｝</a:t>
            </a:r>
          </a:p>
        </p:txBody>
      </p:sp>
      <p:grpSp>
        <p:nvGrpSpPr>
          <p:cNvPr id="2" name="Group 12"/>
          <p:cNvGrpSpPr/>
          <p:nvPr/>
        </p:nvGrpSpPr>
        <p:grpSpPr bwMode="auto">
          <a:xfrm>
            <a:off x="4233863" y="4265794"/>
            <a:ext cx="1665287" cy="1503362"/>
            <a:chOff x="-2175" y="28"/>
            <a:chExt cx="1536" cy="1528"/>
          </a:xfrm>
        </p:grpSpPr>
        <p:sp>
          <p:nvSpPr>
            <p:cNvPr id="18" name="Rectangle 3"/>
            <p:cNvSpPr>
              <a:spLocks noChangeArrowheads="1"/>
            </p:cNvSpPr>
            <p:nvPr/>
          </p:nvSpPr>
          <p:spPr bwMode="auto">
            <a:xfrm>
              <a:off x="-2175" y="28"/>
              <a:ext cx="1536" cy="1528"/>
            </a:xfrm>
            <a:prstGeom prst="rect">
              <a:avLst/>
            </a:prstGeom>
            <a:solidFill>
              <a:schemeClr val="bg1"/>
            </a:solidFill>
            <a:ln w="9525">
              <a:solidFill>
                <a:schemeClr val="tx1"/>
              </a:solidFill>
              <a:miter lim="800000"/>
            </a:ln>
          </p:spPr>
          <p:txBody>
            <a:bodyPr wrap="none" anchor="ctr"/>
            <a:lstStyle/>
            <a:p>
              <a:pPr algn="ctr" eaLnBrk="1" hangingPunct="1">
                <a:defRPr/>
              </a:pPr>
              <a:endParaRPr lang="zh-CN" altLang="en-US" sz="2400" b="0">
                <a:latin typeface="+mn-lt"/>
                <a:ea typeface="黑体" panose="02010609060101010101" pitchFamily="2" charset="-122"/>
              </a:endParaRPr>
            </a:p>
          </p:txBody>
        </p:sp>
        <p:grpSp>
          <p:nvGrpSpPr>
            <p:cNvPr id="21515" name="Group 16"/>
            <p:cNvGrpSpPr/>
            <p:nvPr/>
          </p:nvGrpSpPr>
          <p:grpSpPr bwMode="auto">
            <a:xfrm>
              <a:off x="-1971" y="350"/>
              <a:ext cx="1157" cy="953"/>
              <a:chOff x="-2257" y="-370"/>
              <a:chExt cx="1157" cy="953"/>
            </a:xfrm>
          </p:grpSpPr>
          <p:sp>
            <p:nvSpPr>
              <p:cNvPr id="16" name="Oval 7"/>
              <p:cNvSpPr>
                <a:spLocks noChangeArrowheads="1"/>
              </p:cNvSpPr>
              <p:nvPr/>
            </p:nvSpPr>
            <p:spPr bwMode="auto">
              <a:xfrm>
                <a:off x="-2257" y="-370"/>
                <a:ext cx="1157" cy="953"/>
              </a:xfrm>
              <a:prstGeom prst="ellipse">
                <a:avLst/>
              </a:prstGeom>
              <a:solidFill>
                <a:schemeClr val="bg1">
                  <a:alpha val="50195"/>
                </a:schemeClr>
              </a:solid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21518" name="Object 4"/>
              <p:cNvGraphicFramePr>
                <a:graphicFrameLocks noChangeAspect="1"/>
              </p:cNvGraphicFramePr>
              <p:nvPr/>
            </p:nvGraphicFramePr>
            <p:xfrm>
              <a:off x="-1827" y="50"/>
              <a:ext cx="249" cy="270"/>
            </p:xfrm>
            <a:graphic>
              <a:graphicData uri="http://schemas.openxmlformats.org/presentationml/2006/ole">
                <mc:AlternateContent xmlns:mc="http://schemas.openxmlformats.org/markup-compatibility/2006">
                  <mc:Choice xmlns:v="urn:schemas-microsoft-com:vml" Requires="v">
                    <p:oleObj r:id="rId2" imgW="177800" imgH="190500" progId="Equation.3">
                      <p:embed/>
                    </p:oleObj>
                  </mc:Choice>
                  <mc:Fallback>
                    <p:oleObj r:id="rId2" imgW="177800" imgH="190500" progId="Equation.3">
                      <p:embed/>
                      <p:pic>
                        <p:nvPicPr>
                          <p:cNvPr id="0" name="图片 1054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 y="50"/>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1516"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 y="1165"/>
              <a:ext cx="28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wipe(left)">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27"/>
                                        </p:tgtEl>
                                        <p:attrNameLst>
                                          <p:attrName>style.visibility</p:attrName>
                                        </p:attrNameLst>
                                      </p:cBhvr>
                                      <p:to>
                                        <p:strVal val="visible"/>
                                      </p:to>
                                    </p:set>
                                    <p:animEffect transition="in" filter="wipe(left)">
                                      <p:cBhvr>
                                        <p:cTn id="12" dur="500"/>
                                        <p:tgtEl>
                                          <p:spTgt spid="266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500" fill="hold">
                                          <p:stCondLst>
                                            <p:cond delay="0"/>
                                          </p:stCondLst>
                                        </p:cTn>
                                        <p:tgtEl>
                                          <p:spTgt spid="26630"/>
                                        </p:tgtEl>
                                        <p:attrNameLst>
                                          <p:attrName>style.visibility</p:attrName>
                                        </p:attrNameLst>
                                      </p:cBhvr>
                                      <p:to>
                                        <p:strVal val="visible"/>
                                      </p:to>
                                    </p:set>
                                    <p:animEffect transition="in" filter="wipe(left)">
                                      <p:cBhvr>
                                        <p:cTn id="17" dur="500"/>
                                        <p:tgtEl>
                                          <p:spTgt spid="266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631"/>
                                        </p:tgtEl>
                                        <p:attrNameLst>
                                          <p:attrName>style.visibility</p:attrName>
                                        </p:attrNameLst>
                                      </p:cBhvr>
                                      <p:to>
                                        <p:strVal val="visible"/>
                                      </p:to>
                                    </p:set>
                                    <p:animEffect transition="in" filter="wipe(left)">
                                      <p:cBhvr>
                                        <p:cTn id="22" dur="500"/>
                                        <p:tgtEl>
                                          <p:spTgt spid="266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632"/>
                                        </p:tgtEl>
                                        <p:attrNameLst>
                                          <p:attrName>style.visibility</p:attrName>
                                        </p:attrNameLst>
                                      </p:cBhvr>
                                      <p:to>
                                        <p:strVal val="visible"/>
                                      </p:to>
                                    </p:set>
                                    <p:animEffect transition="in" filter="wipe(left)">
                                      <p:cBhvr>
                                        <p:cTn id="27" dur="500"/>
                                        <p:tgtEl>
                                          <p:spTgt spid="266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utoUpdateAnimBg="0"/>
      <p:bldP spid="26627" grpId="0" autoUpdateAnimBg="0"/>
      <p:bldP spid="26630" grpId="0" autoUpdateAnimBg="0"/>
      <p:bldP spid="26631" grpId="0" autoUpdateAnimBg="0"/>
      <p:bldP spid="26632"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479750" y="1108076"/>
            <a:ext cx="8247062" cy="493148"/>
          </a:xfrm>
          <a:prstGeom prst="rect">
            <a:avLst/>
          </a:prstGeom>
          <a:noFill/>
          <a:ln w="9525">
            <a:noFill/>
            <a:miter lim="800000"/>
          </a:ln>
        </p:spPr>
        <p:txBody>
          <a:bodyPr>
            <a:spAutoFit/>
          </a:bodyPr>
          <a:lstStyle/>
          <a:p>
            <a:pPr>
              <a:lnSpc>
                <a:spcPct val="120000"/>
              </a:lnSpc>
              <a:defRPr/>
            </a:pPr>
            <a:r>
              <a:rPr lang="zh-CN" altLang="en-US" sz="2400" b="0" dirty="0">
                <a:latin typeface="+mn-lt"/>
                <a:ea typeface="黑体" panose="02010609060101010101" pitchFamily="2" charset="-122"/>
              </a:rPr>
              <a:t>在试验中</a:t>
            </a:r>
            <a:r>
              <a:rPr lang="en-US" sz="2400" b="0" dirty="0">
                <a:latin typeface="+mn-lt"/>
                <a:ea typeface="黑体" panose="02010609060101010101" pitchFamily="2" charset="-122"/>
              </a:rPr>
              <a:t>, </a:t>
            </a:r>
            <a:r>
              <a:rPr lang="zh-CN" altLang="en-US" sz="2400" b="0" dirty="0">
                <a:latin typeface="+mn-lt"/>
                <a:ea typeface="黑体" panose="02010609060101010101" pitchFamily="2" charset="-122"/>
              </a:rPr>
              <a:t>若事件</a:t>
            </a:r>
            <a:r>
              <a:rPr lang="en-US" sz="2400" b="0" i="1" dirty="0">
                <a:latin typeface="+mn-lt"/>
                <a:ea typeface="黑体" panose="02010609060101010101" pitchFamily="2" charset="-122"/>
              </a:rPr>
              <a:t>A</a:t>
            </a:r>
            <a:r>
              <a:rPr lang="zh-CN" altLang="en-US" sz="2400" b="0" dirty="0">
                <a:latin typeface="+mn-lt"/>
                <a:ea typeface="黑体" panose="02010609060101010101" pitchFamily="2" charset="-122"/>
              </a:rPr>
              <a:t>中的一个样本点出现了</a:t>
            </a:r>
            <a:r>
              <a:rPr lang="en-US" sz="2400" b="0" dirty="0">
                <a:latin typeface="+mn-lt"/>
                <a:ea typeface="黑体" panose="02010609060101010101" pitchFamily="2" charset="-122"/>
              </a:rPr>
              <a:t>, </a:t>
            </a:r>
            <a:r>
              <a:rPr lang="zh-CN" altLang="en-US" sz="2400" b="0" dirty="0">
                <a:latin typeface="+mn-lt"/>
                <a:ea typeface="黑体" panose="02010609060101010101" pitchFamily="2" charset="-122"/>
              </a:rPr>
              <a:t>则</a:t>
            </a:r>
            <a:r>
              <a:rPr lang="zh-CN" altLang="en-US" sz="2400" b="0" dirty="0">
                <a:solidFill>
                  <a:srgbClr val="0000FF"/>
                </a:solidFill>
                <a:latin typeface="+mn-lt"/>
                <a:ea typeface="黑体" panose="02010609060101010101" pitchFamily="2" charset="-122"/>
              </a:rPr>
              <a:t>称事件</a:t>
            </a:r>
            <a:r>
              <a:rPr lang="en-US" sz="2400" b="0" i="1" dirty="0">
                <a:solidFill>
                  <a:srgbClr val="0000FF"/>
                </a:solidFill>
                <a:latin typeface="+mn-lt"/>
                <a:ea typeface="黑体" panose="02010609060101010101" pitchFamily="2" charset="-122"/>
              </a:rPr>
              <a:t>A</a:t>
            </a:r>
            <a:r>
              <a:rPr lang="zh-CN" altLang="en-US" sz="2400" b="0" dirty="0">
                <a:solidFill>
                  <a:srgbClr val="0000FF"/>
                </a:solidFill>
                <a:latin typeface="+mn-lt"/>
                <a:ea typeface="黑体" panose="02010609060101010101" pitchFamily="2" charset="-122"/>
              </a:rPr>
              <a:t>发生。</a:t>
            </a:r>
          </a:p>
        </p:txBody>
      </p:sp>
      <p:sp>
        <p:nvSpPr>
          <p:cNvPr id="27651" name="Rectangle 3"/>
          <p:cNvSpPr>
            <a:spLocks noGrp="1" noChangeArrowheads="1"/>
          </p:cNvSpPr>
          <p:nvPr>
            <p:ph type="title" idx="4294967295"/>
          </p:nvPr>
        </p:nvSpPr>
        <p:spPr>
          <a:xfrm>
            <a:off x="297187" y="498476"/>
            <a:ext cx="2808288" cy="609600"/>
          </a:xfrm>
          <a:prstGeom prst="rect">
            <a:avLst/>
          </a:prstGeom>
        </p:spPr>
        <p:txBody>
          <a:bodyPr/>
          <a:lstStyle/>
          <a:p>
            <a:pPr eaLnBrk="1" hangingPunct="1">
              <a:defRPr/>
            </a:pPr>
            <a:r>
              <a:rPr lang="en-US" sz="2800" b="0" dirty="0">
                <a:solidFill>
                  <a:srgbClr val="000099"/>
                </a:solidFill>
                <a:latin typeface="+mn-lt"/>
                <a:ea typeface="黑体" panose="02010609060101010101" pitchFamily="2" charset="-122"/>
              </a:rPr>
              <a:t>1</a:t>
            </a:r>
            <a:r>
              <a:rPr lang="zh-CN" altLang="en-US" sz="2800" b="0" dirty="0">
                <a:solidFill>
                  <a:srgbClr val="000099"/>
                </a:solidFill>
                <a:latin typeface="+mn-lt"/>
                <a:ea typeface="黑体" panose="02010609060101010101" pitchFamily="2" charset="-122"/>
              </a:rPr>
              <a:t>、事件的发生</a:t>
            </a:r>
          </a:p>
        </p:txBody>
      </p:sp>
      <p:sp>
        <p:nvSpPr>
          <p:cNvPr id="27652" name="Text Box 4"/>
          <p:cNvSpPr txBox="1">
            <a:spLocks noChangeArrowheads="1"/>
          </p:cNvSpPr>
          <p:nvPr/>
        </p:nvSpPr>
        <p:spPr bwMode="auto">
          <a:xfrm>
            <a:off x="499356" y="1673883"/>
            <a:ext cx="8121650" cy="461962"/>
          </a:xfrm>
          <a:prstGeom prst="rect">
            <a:avLst/>
          </a:prstGeom>
          <a:noFill/>
          <a:ln w="9525">
            <a:noFill/>
            <a:miter lim="800000"/>
          </a:ln>
        </p:spPr>
        <p:txBody>
          <a:bodyPr>
            <a:spAutoFit/>
          </a:bodyPr>
          <a:lstStyle/>
          <a:p>
            <a:pPr>
              <a:defRPr/>
            </a:pPr>
            <a:r>
              <a:rPr lang="zh-CN" altLang="en-US" sz="2400" b="0" dirty="0">
                <a:solidFill>
                  <a:srgbClr val="0000FF"/>
                </a:solidFill>
                <a:latin typeface="+mn-lt"/>
                <a:ea typeface="黑体" panose="02010609060101010101" pitchFamily="2" charset="-122"/>
              </a:rPr>
              <a:t>例如</a:t>
            </a:r>
            <a:r>
              <a:rPr lang="zh-CN" altLang="en-US" sz="2400" b="0" dirty="0">
                <a:solidFill>
                  <a:srgbClr val="000099"/>
                </a:solidFill>
                <a:latin typeface="+mn-lt"/>
                <a:ea typeface="黑体" panose="02010609060101010101" pitchFamily="2" charset="-122"/>
              </a:rPr>
              <a:t>：</a:t>
            </a:r>
            <a:r>
              <a:rPr lang="zh-CN" altLang="en-US" sz="2400" b="0" dirty="0">
                <a:latin typeface="+mn-lt"/>
                <a:ea typeface="黑体" panose="02010609060101010101" pitchFamily="2" charset="-122"/>
              </a:rPr>
              <a:t> 在掷骰子试验中，</a:t>
            </a:r>
            <a:r>
              <a:rPr lang="el-GR" altLang="en-US" sz="2400" b="0" dirty="0">
                <a:latin typeface="+mn-lt"/>
                <a:ea typeface="黑体" panose="02010609060101010101" pitchFamily="2" charset="-122"/>
              </a:rPr>
              <a:t>Ω</a:t>
            </a:r>
            <a:r>
              <a:rPr lang="zh-CN" altLang="en-US" sz="2400" b="0" dirty="0">
                <a:latin typeface="+mn-lt"/>
                <a:ea typeface="黑体" panose="02010609060101010101" pitchFamily="2" charset="-122"/>
              </a:rPr>
              <a:t>＝｛</a:t>
            </a:r>
            <a:r>
              <a:rPr lang="en-US" sz="2400" b="0" dirty="0">
                <a:latin typeface="+mn-lt"/>
                <a:ea typeface="黑体" panose="02010609060101010101" pitchFamily="2" charset="-122"/>
              </a:rPr>
              <a:t>1, 2, 3, 4, 5, 6</a:t>
            </a:r>
            <a:r>
              <a:rPr lang="zh-CN" altLang="en-US" sz="2400" b="0" dirty="0">
                <a:latin typeface="+mn-lt"/>
                <a:ea typeface="黑体" panose="02010609060101010101" pitchFamily="2" charset="-122"/>
              </a:rPr>
              <a:t>｝，</a:t>
            </a:r>
          </a:p>
        </p:txBody>
      </p:sp>
      <p:sp>
        <p:nvSpPr>
          <p:cNvPr id="27653" name="Text Box 5"/>
          <p:cNvSpPr txBox="1">
            <a:spLocks noChangeArrowheads="1"/>
          </p:cNvSpPr>
          <p:nvPr/>
        </p:nvSpPr>
        <p:spPr bwMode="auto">
          <a:xfrm>
            <a:off x="1037843" y="2197155"/>
            <a:ext cx="7561262" cy="461963"/>
          </a:xfrm>
          <a:prstGeom prst="rect">
            <a:avLst/>
          </a:prstGeom>
          <a:noFill/>
          <a:ln w="9525">
            <a:noFill/>
            <a:miter lim="800000"/>
          </a:ln>
        </p:spPr>
        <p:txBody>
          <a:bodyPr>
            <a:spAutoFit/>
          </a:bodyPr>
          <a:lstStyle/>
          <a:p>
            <a:pPr>
              <a:defRPr/>
            </a:pPr>
            <a:r>
              <a:rPr lang="en-US" sz="2400" b="0" i="1" dirty="0">
                <a:latin typeface="+mn-lt"/>
                <a:ea typeface="黑体" panose="02010609060101010101" pitchFamily="2" charset="-122"/>
              </a:rPr>
              <a:t>A</a:t>
            </a:r>
            <a:r>
              <a:rPr lang="zh-CN" altLang="en-US" sz="2400" b="0" dirty="0">
                <a:latin typeface="+mn-lt"/>
                <a:ea typeface="黑体" panose="02010609060101010101" pitchFamily="2" charset="-122"/>
              </a:rPr>
              <a:t>＝｛</a:t>
            </a:r>
            <a:r>
              <a:rPr lang="en-US" sz="2400" b="0" dirty="0">
                <a:latin typeface="+mn-lt"/>
                <a:ea typeface="黑体" panose="02010609060101010101" pitchFamily="2" charset="-122"/>
              </a:rPr>
              <a:t>1</a:t>
            </a:r>
            <a:r>
              <a:rPr lang="zh-CN" altLang="en-US" sz="2400" b="0" dirty="0">
                <a:latin typeface="+mn-lt"/>
                <a:ea typeface="黑体" panose="02010609060101010101" pitchFamily="2" charset="-122"/>
              </a:rPr>
              <a:t>，</a:t>
            </a:r>
            <a:r>
              <a:rPr lang="en-US" sz="2400" b="0" dirty="0">
                <a:latin typeface="+mn-lt"/>
                <a:ea typeface="黑体" panose="02010609060101010101" pitchFamily="2" charset="-122"/>
              </a:rPr>
              <a:t>2</a:t>
            </a:r>
            <a:r>
              <a:rPr lang="zh-CN" altLang="en-US" sz="2400" b="0" dirty="0">
                <a:latin typeface="+mn-lt"/>
                <a:ea typeface="黑体" panose="02010609060101010101" pitchFamily="2" charset="-122"/>
              </a:rPr>
              <a:t>，</a:t>
            </a:r>
            <a:r>
              <a:rPr lang="en-US" sz="2400" b="0" dirty="0">
                <a:latin typeface="+mn-lt"/>
                <a:ea typeface="黑体" panose="02010609060101010101" pitchFamily="2" charset="-122"/>
              </a:rPr>
              <a:t>3</a:t>
            </a:r>
            <a:r>
              <a:rPr lang="zh-CN" altLang="en-US" sz="2400" b="0" dirty="0">
                <a:latin typeface="+mn-lt"/>
                <a:ea typeface="黑体" panose="02010609060101010101" pitchFamily="2" charset="-122"/>
              </a:rPr>
              <a:t>｝，</a:t>
            </a:r>
            <a:r>
              <a:rPr lang="en-US" sz="2400" b="0" i="1" dirty="0">
                <a:latin typeface="+mn-lt"/>
                <a:ea typeface="黑体" panose="02010609060101010101" pitchFamily="2" charset="-122"/>
              </a:rPr>
              <a:t>B</a:t>
            </a:r>
            <a:r>
              <a:rPr lang="zh-CN" altLang="en-US" sz="2400" b="0" dirty="0">
                <a:latin typeface="+mn-lt"/>
                <a:ea typeface="黑体" panose="02010609060101010101" pitchFamily="2" charset="-122"/>
              </a:rPr>
              <a:t>＝｛</a:t>
            </a:r>
            <a:r>
              <a:rPr lang="en-US" sz="2400" b="0" dirty="0">
                <a:latin typeface="+mn-lt"/>
                <a:ea typeface="黑体" panose="02010609060101010101" pitchFamily="2" charset="-122"/>
              </a:rPr>
              <a:t>2</a:t>
            </a:r>
            <a:r>
              <a:rPr lang="zh-CN" altLang="en-US" sz="2400" b="0" dirty="0">
                <a:latin typeface="+mn-lt"/>
                <a:ea typeface="黑体" panose="02010609060101010101" pitchFamily="2" charset="-122"/>
              </a:rPr>
              <a:t>，</a:t>
            </a:r>
            <a:r>
              <a:rPr lang="en-US" sz="2400" b="0" dirty="0">
                <a:latin typeface="+mn-lt"/>
                <a:ea typeface="黑体" panose="02010609060101010101" pitchFamily="2" charset="-122"/>
              </a:rPr>
              <a:t>4</a:t>
            </a:r>
            <a:r>
              <a:rPr lang="zh-CN" altLang="en-US" sz="2400" b="0" dirty="0">
                <a:latin typeface="+mn-lt"/>
                <a:ea typeface="黑体" panose="02010609060101010101" pitchFamily="2" charset="-122"/>
              </a:rPr>
              <a:t>，</a:t>
            </a:r>
            <a:r>
              <a:rPr lang="en-US" sz="2400" b="0" dirty="0">
                <a:latin typeface="+mn-lt"/>
                <a:ea typeface="黑体" panose="02010609060101010101" pitchFamily="2" charset="-122"/>
              </a:rPr>
              <a:t>6</a:t>
            </a:r>
            <a:r>
              <a:rPr lang="zh-CN" altLang="en-US" sz="2400" b="0" dirty="0">
                <a:latin typeface="+mn-lt"/>
                <a:ea typeface="黑体" panose="02010609060101010101" pitchFamily="2" charset="-122"/>
              </a:rPr>
              <a:t>｝，</a:t>
            </a:r>
          </a:p>
        </p:txBody>
      </p:sp>
      <p:sp>
        <p:nvSpPr>
          <p:cNvPr id="27654" name="Text Box 6"/>
          <p:cNvSpPr txBox="1">
            <a:spLocks noChangeArrowheads="1"/>
          </p:cNvSpPr>
          <p:nvPr/>
        </p:nvSpPr>
        <p:spPr bwMode="auto">
          <a:xfrm>
            <a:off x="5995605" y="2203505"/>
            <a:ext cx="2786063" cy="461963"/>
          </a:xfrm>
          <a:prstGeom prst="rect">
            <a:avLst/>
          </a:prstGeom>
          <a:noFill/>
          <a:ln w="9525">
            <a:noFill/>
            <a:miter lim="800000"/>
          </a:ln>
        </p:spPr>
        <p:txBody>
          <a:bodyPr>
            <a:spAutoFit/>
          </a:bodyPr>
          <a:lstStyle/>
          <a:p>
            <a:pPr>
              <a:defRPr/>
            </a:pPr>
            <a:r>
              <a:rPr lang="en-US" sz="2400" b="0" i="1" dirty="0">
                <a:latin typeface="+mn-lt"/>
                <a:ea typeface="黑体" panose="02010609060101010101" pitchFamily="2" charset="-122"/>
              </a:rPr>
              <a:t>C</a:t>
            </a:r>
            <a:r>
              <a:rPr lang="zh-CN" altLang="en-US" sz="2400" b="0" dirty="0">
                <a:latin typeface="+mn-lt"/>
                <a:ea typeface="黑体" panose="02010609060101010101" pitchFamily="2" charset="-122"/>
              </a:rPr>
              <a:t>＝｛</a:t>
            </a:r>
            <a:r>
              <a:rPr lang="en-US" sz="2400" b="0" dirty="0">
                <a:latin typeface="+mn-lt"/>
                <a:ea typeface="黑体" panose="02010609060101010101" pitchFamily="2" charset="-122"/>
              </a:rPr>
              <a:t>4</a:t>
            </a:r>
            <a:r>
              <a:rPr lang="zh-CN" altLang="en-US" sz="2400" b="0" dirty="0">
                <a:latin typeface="+mn-lt"/>
                <a:ea typeface="黑体" panose="02010609060101010101" pitchFamily="2" charset="-122"/>
              </a:rPr>
              <a:t>，</a:t>
            </a:r>
            <a:r>
              <a:rPr lang="en-US" sz="2400" b="0" dirty="0">
                <a:latin typeface="+mn-lt"/>
                <a:ea typeface="黑体" panose="02010609060101010101" pitchFamily="2" charset="-122"/>
              </a:rPr>
              <a:t>5</a:t>
            </a:r>
            <a:r>
              <a:rPr lang="zh-CN" altLang="en-US" sz="2400" b="0" dirty="0">
                <a:latin typeface="+mn-lt"/>
                <a:ea typeface="黑体" panose="02010609060101010101" pitchFamily="2" charset="-122"/>
              </a:rPr>
              <a:t>，</a:t>
            </a:r>
            <a:r>
              <a:rPr lang="en-US" sz="2400" b="0" dirty="0">
                <a:latin typeface="+mn-lt"/>
                <a:ea typeface="黑体" panose="02010609060101010101" pitchFamily="2" charset="-122"/>
              </a:rPr>
              <a:t>6</a:t>
            </a:r>
            <a:r>
              <a:rPr lang="zh-CN" altLang="en-US" sz="2400" b="0" dirty="0">
                <a:latin typeface="+mn-lt"/>
                <a:ea typeface="黑体" panose="02010609060101010101" pitchFamily="2" charset="-122"/>
              </a:rPr>
              <a:t>｝</a:t>
            </a:r>
          </a:p>
        </p:txBody>
      </p:sp>
      <p:sp>
        <p:nvSpPr>
          <p:cNvPr id="27655" name="Text Box 7"/>
          <p:cNvSpPr txBox="1">
            <a:spLocks noChangeArrowheads="1"/>
          </p:cNvSpPr>
          <p:nvPr/>
        </p:nvSpPr>
        <p:spPr bwMode="auto">
          <a:xfrm>
            <a:off x="859719" y="2718967"/>
            <a:ext cx="5745162" cy="461962"/>
          </a:xfrm>
          <a:prstGeom prst="rect">
            <a:avLst/>
          </a:prstGeom>
          <a:noFill/>
          <a:ln w="9525">
            <a:noFill/>
            <a:miter lim="800000"/>
          </a:ln>
        </p:spPr>
        <p:txBody>
          <a:bodyPr>
            <a:spAutoFit/>
          </a:bodyPr>
          <a:lstStyle/>
          <a:p>
            <a:pPr>
              <a:defRPr/>
            </a:pPr>
            <a:r>
              <a:rPr lang="zh-CN" altLang="en-US" sz="2400" b="0" dirty="0">
                <a:latin typeface="+mn-lt"/>
                <a:ea typeface="黑体" panose="02010609060101010101" pitchFamily="2" charset="-122"/>
              </a:rPr>
              <a:t>如果掷出的数字是</a:t>
            </a:r>
            <a:r>
              <a:rPr lang="en-US" sz="2400" b="0" dirty="0">
                <a:solidFill>
                  <a:srgbClr val="000099"/>
                </a:solidFill>
                <a:latin typeface="+mn-lt"/>
                <a:ea typeface="黑体" panose="02010609060101010101" pitchFamily="2" charset="-122"/>
              </a:rPr>
              <a:t>4</a:t>
            </a:r>
            <a:r>
              <a:rPr lang="zh-CN" altLang="en-US" sz="2400" b="0" dirty="0">
                <a:latin typeface="+mn-lt"/>
                <a:ea typeface="黑体" panose="02010609060101010101" pitchFamily="2" charset="-122"/>
              </a:rPr>
              <a:t>，则</a:t>
            </a:r>
            <a:r>
              <a:rPr lang="en-US" sz="2400" b="0" i="1" dirty="0">
                <a:solidFill>
                  <a:srgbClr val="000099"/>
                </a:solidFill>
                <a:latin typeface="+mn-lt"/>
                <a:ea typeface="黑体" panose="02010609060101010101" pitchFamily="2" charset="-122"/>
              </a:rPr>
              <a:t>B</a:t>
            </a:r>
            <a:r>
              <a:rPr lang="en-US" sz="2400" b="0" dirty="0">
                <a:solidFill>
                  <a:srgbClr val="000099"/>
                </a:solidFill>
                <a:latin typeface="+mn-lt"/>
                <a:ea typeface="黑体" panose="02010609060101010101" pitchFamily="2" charset="-122"/>
              </a:rPr>
              <a:t>,</a:t>
            </a:r>
            <a:r>
              <a:rPr lang="en-US" sz="2400" b="0" i="1" dirty="0">
                <a:solidFill>
                  <a:srgbClr val="000099"/>
                </a:solidFill>
                <a:latin typeface="+mn-lt"/>
                <a:ea typeface="黑体" panose="02010609060101010101" pitchFamily="2" charset="-122"/>
              </a:rPr>
              <a:t>C</a:t>
            </a:r>
            <a:r>
              <a:rPr lang="zh-CN" altLang="en-US" sz="2400" b="0" dirty="0">
                <a:latin typeface="+mn-lt"/>
                <a:ea typeface="黑体" panose="02010609060101010101" pitchFamily="2" charset="-122"/>
              </a:rPr>
              <a:t>发生。</a:t>
            </a:r>
          </a:p>
        </p:txBody>
      </p:sp>
      <p:sp>
        <p:nvSpPr>
          <p:cNvPr id="8" name="Text Box 2"/>
          <p:cNvSpPr txBox="1">
            <a:spLocks noChangeArrowheads="1"/>
          </p:cNvSpPr>
          <p:nvPr/>
        </p:nvSpPr>
        <p:spPr bwMode="auto">
          <a:xfrm>
            <a:off x="515864" y="4888270"/>
            <a:ext cx="1887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spcBef>
                <a:spcPct val="0"/>
              </a:spcBef>
              <a:buClrTx/>
              <a:buFontTx/>
              <a:buNone/>
            </a:pPr>
            <a:r>
              <a:rPr lang="en-US" altLang="zh-CN" b="0">
                <a:solidFill>
                  <a:srgbClr val="000099"/>
                </a:solidFill>
                <a:latin typeface="黑体" panose="02010609060101010101" pitchFamily="2" charset="-122"/>
                <a:ea typeface="黑体" panose="02010609060101010101" pitchFamily="2" charset="-122"/>
              </a:rPr>
              <a:t>①</a:t>
            </a:r>
            <a:r>
              <a:rPr lang="zh-CN" altLang="en-US" b="0">
                <a:solidFill>
                  <a:srgbClr val="000099"/>
                </a:solidFill>
                <a:latin typeface="黑体" panose="02010609060101010101" pitchFamily="2" charset="-122"/>
                <a:ea typeface="黑体" panose="02010609060101010101" pitchFamily="2" charset="-122"/>
              </a:rPr>
              <a:t>基本事件</a:t>
            </a:r>
            <a:r>
              <a:rPr lang="en-US" altLang="zh-CN" b="0">
                <a:solidFill>
                  <a:srgbClr val="000099"/>
                </a:solidFill>
                <a:latin typeface="黑体" panose="02010609060101010101" pitchFamily="2" charset="-122"/>
                <a:ea typeface="黑体" panose="02010609060101010101" pitchFamily="2" charset="-122"/>
              </a:rPr>
              <a:t>:</a:t>
            </a:r>
          </a:p>
        </p:txBody>
      </p:sp>
      <p:sp>
        <p:nvSpPr>
          <p:cNvPr id="9" name="Text Box 3"/>
          <p:cNvSpPr txBox="1">
            <a:spLocks noChangeArrowheads="1"/>
          </p:cNvSpPr>
          <p:nvPr/>
        </p:nvSpPr>
        <p:spPr bwMode="auto">
          <a:xfrm>
            <a:off x="2331646" y="4808895"/>
            <a:ext cx="6798310" cy="520848"/>
          </a:xfrm>
          <a:prstGeom prst="rect">
            <a:avLst/>
          </a:prstGeom>
          <a:noFill/>
          <a:ln w="9525">
            <a:noFill/>
            <a:miter lim="800000"/>
          </a:ln>
        </p:spPr>
        <p:txBody>
          <a:bodyPr wrap="square">
            <a:spAutoFit/>
          </a:bodyPr>
          <a:lstStyle/>
          <a:p>
            <a:pPr>
              <a:lnSpc>
                <a:spcPct val="130000"/>
              </a:lnSpc>
              <a:defRPr/>
            </a:pPr>
            <a:r>
              <a:rPr lang="en-US" altLang="zh-CN" sz="2400" b="0" i="1" dirty="0">
                <a:latin typeface="+mn-lt"/>
                <a:ea typeface="黑体" panose="02010609060101010101" pitchFamily="2" charset="-122"/>
              </a:rPr>
              <a:t>A</a:t>
            </a:r>
            <a:r>
              <a:rPr lang="zh-CN" altLang="en-US" sz="2400" b="0" dirty="0">
                <a:latin typeface="+mn-lt"/>
                <a:ea typeface="黑体" panose="02010609060101010101" pitchFamily="2" charset="-122"/>
              </a:rPr>
              <a:t>中只含有一个样本点的事件，称为</a:t>
            </a:r>
            <a:r>
              <a:rPr lang="en-US" sz="2400" b="0" i="1" dirty="0">
                <a:latin typeface="+mn-lt"/>
                <a:ea typeface="黑体" panose="02010609060101010101" pitchFamily="2" charset="-122"/>
              </a:rPr>
              <a:t>E</a:t>
            </a:r>
            <a:r>
              <a:rPr lang="zh-CN" altLang="en-US" sz="2400" b="0" dirty="0">
                <a:latin typeface="+mn-lt"/>
                <a:ea typeface="黑体" panose="02010609060101010101" pitchFamily="2" charset="-122"/>
              </a:rPr>
              <a:t>的基本事件。</a:t>
            </a:r>
          </a:p>
        </p:txBody>
      </p:sp>
      <p:sp>
        <p:nvSpPr>
          <p:cNvPr id="10" name="Text Box 4"/>
          <p:cNvSpPr txBox="1">
            <a:spLocks noChangeArrowheads="1"/>
          </p:cNvSpPr>
          <p:nvPr/>
        </p:nvSpPr>
        <p:spPr bwMode="auto">
          <a:xfrm>
            <a:off x="580951" y="4104045"/>
            <a:ext cx="6399213" cy="792163"/>
          </a:xfrm>
          <a:prstGeom prst="rect">
            <a:avLst/>
          </a:prstGeom>
          <a:noFill/>
          <a:ln w="9525">
            <a:noFill/>
            <a:miter lim="800000"/>
          </a:ln>
        </p:spPr>
        <p:txBody>
          <a:bodyPr lIns="78145" tIns="39072" rIns="78145" bIns="39072" anchor="ctr"/>
          <a:lstStyle/>
          <a:p>
            <a:pPr>
              <a:defRPr/>
            </a:pPr>
            <a:r>
              <a:rPr kumimoji="0" lang="en-US" sz="2800" b="0" kern="0" dirty="0">
                <a:solidFill>
                  <a:srgbClr val="000099"/>
                </a:solidFill>
                <a:latin typeface="黑体" panose="02010609060101010101" pitchFamily="2" charset="-122"/>
                <a:ea typeface="黑体" panose="02010609060101010101" pitchFamily="2" charset="-122"/>
                <a:cs typeface="+mj-cs"/>
              </a:rPr>
              <a:t>2</a:t>
            </a:r>
            <a:r>
              <a:rPr kumimoji="0" lang="zh-CN" altLang="en-US" sz="2800" b="0" kern="0" dirty="0">
                <a:solidFill>
                  <a:srgbClr val="000099"/>
                </a:solidFill>
                <a:latin typeface="黑体" panose="02010609060101010101" pitchFamily="2" charset="-122"/>
                <a:ea typeface="黑体" panose="02010609060101010101" pitchFamily="2" charset="-122"/>
                <a:cs typeface="+mj-cs"/>
              </a:rPr>
              <a:t>、三种具有特殊意义的事件</a:t>
            </a:r>
          </a:p>
        </p:txBody>
      </p:sp>
      <p:graphicFrame>
        <p:nvGraphicFramePr>
          <p:cNvPr id="11" name="Object 2"/>
          <p:cNvGraphicFramePr>
            <a:graphicFrameLocks noGrp="1" noChangeAspect="1"/>
          </p:cNvGraphicFramePr>
          <p:nvPr/>
        </p:nvGraphicFramePr>
        <p:xfrm>
          <a:off x="3805164" y="5493108"/>
          <a:ext cx="1081087" cy="431800"/>
        </p:xfrm>
        <a:graphic>
          <a:graphicData uri="http://schemas.openxmlformats.org/presentationml/2006/ole">
            <mc:AlternateContent xmlns:mc="http://schemas.openxmlformats.org/markup-compatibility/2006">
              <mc:Choice xmlns:v="urn:schemas-microsoft-com:vml" Requires="v">
                <p:oleObj name="Equation" r:id="rId2" imgW="638175" imgH="255270" progId="Equation.DSMT4">
                  <p:embed/>
                </p:oleObj>
              </mc:Choice>
              <mc:Fallback>
                <p:oleObj name="Equation" r:id="rId2" imgW="638175" imgH="255270" progId="Equation.DSMT4">
                  <p:embed/>
                  <p:pic>
                    <p:nvPicPr>
                      <p:cNvPr id="0" name="图片 106569"/>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164" y="5493108"/>
                        <a:ext cx="1081087"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3"/>
          <p:cNvGraphicFramePr>
            <a:graphicFrameLocks noGrp="1" noChangeAspect="1"/>
          </p:cNvGraphicFramePr>
          <p:nvPr/>
        </p:nvGraphicFramePr>
        <p:xfrm>
          <a:off x="4984676" y="5461358"/>
          <a:ext cx="1757363" cy="488950"/>
        </p:xfrm>
        <a:graphic>
          <a:graphicData uri="http://schemas.openxmlformats.org/presentationml/2006/ole">
            <mc:AlternateContent xmlns:mc="http://schemas.openxmlformats.org/markup-compatibility/2006">
              <mc:Choice xmlns:v="urn:schemas-microsoft-com:vml" Requires="v">
                <p:oleObj name="Equation" r:id="rId4" imgW="918210" imgH="255270" progId="Equation.DSMT4">
                  <p:embed/>
                </p:oleObj>
              </mc:Choice>
              <mc:Fallback>
                <p:oleObj name="Equation" r:id="rId4" imgW="918210" imgH="255270" progId="Equation.DSMT4">
                  <p:embed/>
                  <p:pic>
                    <p:nvPicPr>
                      <p:cNvPr id="0" name="图片 10657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4676" y="5461358"/>
                        <a:ext cx="17573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 Box 7"/>
          <p:cNvSpPr txBox="1">
            <a:spLocks noChangeArrowheads="1"/>
          </p:cNvSpPr>
          <p:nvPr/>
        </p:nvSpPr>
        <p:spPr bwMode="auto">
          <a:xfrm>
            <a:off x="1484239" y="5999520"/>
            <a:ext cx="2659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spcBef>
                <a:spcPct val="0"/>
              </a:spcBef>
              <a:buClrTx/>
              <a:buFontTx/>
              <a:buNone/>
            </a:pPr>
            <a:r>
              <a:rPr lang="zh-CN" altLang="en-US" b="0">
                <a:solidFill>
                  <a:schemeClr val="tx1"/>
                </a:solidFill>
                <a:latin typeface="黑体" panose="02010609060101010101" pitchFamily="2" charset="-122"/>
                <a:ea typeface="黑体" panose="02010609060101010101" pitchFamily="2" charset="-122"/>
              </a:rPr>
              <a:t>为六个基本事件。</a:t>
            </a:r>
          </a:p>
        </p:txBody>
      </p:sp>
      <p:sp>
        <p:nvSpPr>
          <p:cNvPr id="14" name="Text Box 8"/>
          <p:cNvSpPr txBox="1">
            <a:spLocks noChangeArrowheads="1"/>
          </p:cNvSpPr>
          <p:nvPr/>
        </p:nvSpPr>
        <p:spPr bwMode="auto">
          <a:xfrm>
            <a:off x="580951" y="5461358"/>
            <a:ext cx="3278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spcBef>
                <a:spcPct val="0"/>
              </a:spcBef>
              <a:buClrTx/>
              <a:buFontTx/>
              <a:buNone/>
            </a:pPr>
            <a:r>
              <a:rPr lang="zh-CN" altLang="en-US" b="0">
                <a:solidFill>
                  <a:srgbClr val="000099"/>
                </a:solidFill>
                <a:latin typeface="黑体" panose="02010609060101010101" pitchFamily="2" charset="-122"/>
                <a:ea typeface="黑体" panose="02010609060101010101" pitchFamily="2" charset="-122"/>
              </a:rPr>
              <a:t>例如</a:t>
            </a:r>
            <a:r>
              <a:rPr lang="zh-CN" altLang="en-US" b="0">
                <a:solidFill>
                  <a:schemeClr val="tx1"/>
                </a:solidFill>
                <a:latin typeface="黑体" panose="02010609060101010101" pitchFamily="2" charset="-122"/>
                <a:ea typeface="黑体" panose="02010609060101010101" pitchFamily="2" charset="-122"/>
              </a:rPr>
              <a:t>：在掷骰子试验中</a:t>
            </a:r>
          </a:p>
        </p:txBody>
      </p:sp>
      <p:graphicFrame>
        <p:nvGraphicFramePr>
          <p:cNvPr id="15" name="Object 4"/>
          <p:cNvGraphicFramePr>
            <a:graphicFrameLocks noGrp="1" noChangeAspect="1"/>
          </p:cNvGraphicFramePr>
          <p:nvPr/>
        </p:nvGraphicFramePr>
        <p:xfrm>
          <a:off x="6770614" y="5429608"/>
          <a:ext cx="1225550" cy="522287"/>
        </p:xfrm>
        <a:graphic>
          <a:graphicData uri="http://schemas.openxmlformats.org/presentationml/2006/ole">
            <mc:AlternateContent xmlns:mc="http://schemas.openxmlformats.org/markup-compatibility/2006">
              <mc:Choice xmlns:v="urn:schemas-microsoft-com:vml" Requires="v">
                <p:oleObj r:id="rId6" imgW="601345" imgH="255905" progId="Equation.DSMT4">
                  <p:embed/>
                </p:oleObj>
              </mc:Choice>
              <mc:Fallback>
                <p:oleObj r:id="rId6" imgW="601345" imgH="255905" progId="Equation.DSMT4">
                  <p:embed/>
                  <p:pic>
                    <p:nvPicPr>
                      <p:cNvPr id="0" name="图片 106571"/>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0614" y="5429608"/>
                        <a:ext cx="12255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 Box 6"/>
          <p:cNvSpPr txBox="1">
            <a:spLocks noChangeArrowheads="1"/>
          </p:cNvSpPr>
          <p:nvPr/>
        </p:nvSpPr>
        <p:spPr bwMode="auto">
          <a:xfrm>
            <a:off x="479750" y="3236351"/>
            <a:ext cx="8321675" cy="1000980"/>
          </a:xfrm>
          <a:prstGeom prst="rect">
            <a:avLst/>
          </a:prstGeom>
          <a:noFill/>
          <a:ln w="9525">
            <a:noFill/>
            <a:miter lim="800000"/>
          </a:ln>
        </p:spPr>
        <p:txBody>
          <a:bodyPr>
            <a:spAutoFit/>
          </a:bodyPr>
          <a:lstStyle/>
          <a:p>
            <a:pPr>
              <a:lnSpc>
                <a:spcPct val="130000"/>
              </a:lnSpc>
              <a:defRPr/>
            </a:pPr>
            <a:r>
              <a:rPr lang="zh-CN" altLang="en-US" sz="2400" b="0" dirty="0">
                <a:solidFill>
                  <a:srgbClr val="0000FF"/>
                </a:solidFill>
                <a:latin typeface="+mn-lt"/>
                <a:ea typeface="黑体" panose="02010609060101010101" pitchFamily="2" charset="-122"/>
              </a:rPr>
              <a:t>注意：</a:t>
            </a:r>
            <a:r>
              <a:rPr lang="zh-CN" altLang="en-US" sz="2400" b="0" dirty="0">
                <a:latin typeface="+mn-lt"/>
                <a:ea typeface="黑体" panose="02010609060101010101" pitchFamily="2" charset="-122"/>
              </a:rPr>
              <a:t>样本点的出现带有不确定性</a:t>
            </a:r>
            <a:r>
              <a:rPr lang="zh-CN" altLang="en-US" sz="2400" dirty="0">
                <a:latin typeface="+mn-lt"/>
                <a:ea typeface="黑体" panose="02010609060101010101" pitchFamily="2" charset="-122"/>
              </a:rPr>
              <a:t>，</a:t>
            </a:r>
            <a:r>
              <a:rPr lang="zh-CN" altLang="en-US" sz="2400" b="0" dirty="0">
                <a:latin typeface="+mn-lt"/>
                <a:ea typeface="黑体" panose="02010609060101010101" pitchFamily="2" charset="-122"/>
              </a:rPr>
              <a:t>因此</a:t>
            </a:r>
            <a:r>
              <a:rPr lang="zh-CN" altLang="en-US" sz="2400" b="0" dirty="0">
                <a:solidFill>
                  <a:srgbClr val="0000CC"/>
                </a:solidFill>
                <a:latin typeface="+mn-lt"/>
                <a:ea typeface="黑体" panose="02010609060101010101" pitchFamily="2" charset="-122"/>
              </a:rPr>
              <a:t>事件的发生带有</a:t>
            </a:r>
            <a:endParaRPr lang="en-US" altLang="zh-CN" sz="2400" b="0" dirty="0">
              <a:solidFill>
                <a:srgbClr val="0000CC"/>
              </a:solidFill>
              <a:latin typeface="+mn-lt"/>
              <a:ea typeface="黑体" panose="02010609060101010101" pitchFamily="2" charset="-122"/>
            </a:endParaRPr>
          </a:p>
          <a:p>
            <a:pPr>
              <a:lnSpc>
                <a:spcPct val="130000"/>
              </a:lnSpc>
              <a:defRPr/>
            </a:pPr>
            <a:r>
              <a:rPr lang="en-US" altLang="zh-CN" sz="2400" dirty="0">
                <a:solidFill>
                  <a:srgbClr val="0000CC"/>
                </a:solidFill>
                <a:latin typeface="+mn-lt"/>
                <a:ea typeface="黑体" panose="02010609060101010101" pitchFamily="2" charset="-122"/>
              </a:rPr>
              <a:t>            </a:t>
            </a:r>
            <a:r>
              <a:rPr lang="zh-CN" altLang="en-US" sz="2400" b="0" dirty="0">
                <a:solidFill>
                  <a:srgbClr val="0000CC"/>
                </a:solidFill>
                <a:latin typeface="+mn-lt"/>
                <a:ea typeface="黑体" panose="02010609060101010101" pitchFamily="2" charset="-122"/>
              </a:rPr>
              <a:t>随机性</a:t>
            </a:r>
            <a:r>
              <a:rPr lang="zh-CN" altLang="en-US" sz="2400" b="0" dirty="0">
                <a:latin typeface="+mn-lt"/>
                <a:ea typeface="黑体" panose="02010609060101010101" pitchFamily="2" charset="-122"/>
              </a:rPr>
              <a:t>。</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ipe(left)">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52"/>
                                        </p:tgtEl>
                                        <p:attrNameLst>
                                          <p:attrName>style.visibility</p:attrName>
                                        </p:attrNameLst>
                                      </p:cBhvr>
                                      <p:to>
                                        <p:strVal val="visible"/>
                                      </p:to>
                                    </p:set>
                                    <p:animEffect transition="in" filter="wipe(left)">
                                      <p:cBhvr>
                                        <p:cTn id="12" dur="500"/>
                                        <p:tgtEl>
                                          <p:spTgt spid="276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53"/>
                                        </p:tgtEl>
                                        <p:attrNameLst>
                                          <p:attrName>style.visibility</p:attrName>
                                        </p:attrNameLst>
                                      </p:cBhvr>
                                      <p:to>
                                        <p:strVal val="visible"/>
                                      </p:to>
                                    </p:set>
                                    <p:animEffect transition="in" filter="wipe(left)">
                                      <p:cBhvr>
                                        <p:cTn id="17" dur="500"/>
                                        <p:tgtEl>
                                          <p:spTgt spid="276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54"/>
                                        </p:tgtEl>
                                        <p:attrNameLst>
                                          <p:attrName>style.visibility</p:attrName>
                                        </p:attrNameLst>
                                      </p:cBhvr>
                                      <p:to>
                                        <p:strVal val="visible"/>
                                      </p:to>
                                    </p:set>
                                    <p:animEffect transition="in" filter="wipe(left)">
                                      <p:cBhvr>
                                        <p:cTn id="22" dur="500"/>
                                        <p:tgtEl>
                                          <p:spTgt spid="276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655"/>
                                        </p:tgtEl>
                                        <p:attrNameLst>
                                          <p:attrName>style.visibility</p:attrName>
                                        </p:attrNameLst>
                                      </p:cBhvr>
                                      <p:to>
                                        <p:strVal val="visible"/>
                                      </p:to>
                                    </p:set>
                                    <p:animEffect transition="in" filter="wipe(left)">
                                      <p:cBhvr>
                                        <p:cTn id="27" dur="500"/>
                                        <p:tgtEl>
                                          <p:spTgt spid="276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left)">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utoUpdateAnimBg="0"/>
      <p:bldP spid="27652" grpId="0" autoUpdateAnimBg="0"/>
      <p:bldP spid="27653" grpId="0" autoUpdateAnimBg="0"/>
      <p:bldP spid="27654" grpId="0" autoUpdateAnimBg="0"/>
      <p:bldP spid="27655" grpId="0" autoUpdateAnimBg="0"/>
      <p:bldP spid="8" grpId="0"/>
      <p:bldP spid="9" grpId="0" autoUpdateAnimBg="0"/>
      <p:bldP spid="10" grpId="0"/>
      <p:bldP spid="13" grpId="0" autoUpdateAnimBg="0"/>
      <p:bldP spid="14" grpId="0" autoUpdateAnimBg="0"/>
      <p:bldP spid="1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33363" y="801688"/>
            <a:ext cx="2447925" cy="461962"/>
          </a:xfrm>
          <a:prstGeom prst="rect">
            <a:avLst/>
          </a:prstGeom>
          <a:noFill/>
          <a:ln w="9525">
            <a:noFill/>
            <a:miter lim="800000"/>
          </a:ln>
        </p:spPr>
        <p:txBody>
          <a:bodyPr>
            <a:spAutoFit/>
          </a:bodyPr>
          <a:lstStyle/>
          <a:p>
            <a:pPr>
              <a:defRPr/>
            </a:pPr>
            <a:r>
              <a:rPr lang="en-US" sz="2400" b="0">
                <a:solidFill>
                  <a:srgbClr val="000099"/>
                </a:solidFill>
                <a:latin typeface="+mn-lt"/>
                <a:ea typeface="黑体" panose="02010609060101010101" pitchFamily="2" charset="-122"/>
              </a:rPr>
              <a:t>②</a:t>
            </a:r>
            <a:r>
              <a:rPr lang="zh-CN" altLang="en-US" sz="2400" b="0">
                <a:solidFill>
                  <a:srgbClr val="000099"/>
                </a:solidFill>
                <a:latin typeface="+mn-lt"/>
                <a:ea typeface="黑体" panose="02010609060101010101" pitchFamily="2" charset="-122"/>
              </a:rPr>
              <a:t>必然事件</a:t>
            </a:r>
          </a:p>
        </p:txBody>
      </p:sp>
      <p:sp>
        <p:nvSpPr>
          <p:cNvPr id="29699" name="Text Box 3"/>
          <p:cNvSpPr txBox="1">
            <a:spLocks noChangeArrowheads="1"/>
          </p:cNvSpPr>
          <p:nvPr/>
        </p:nvSpPr>
        <p:spPr bwMode="auto">
          <a:xfrm>
            <a:off x="277813" y="2986088"/>
            <a:ext cx="2663825" cy="461962"/>
          </a:xfrm>
          <a:prstGeom prst="rect">
            <a:avLst/>
          </a:prstGeom>
          <a:noFill/>
          <a:ln w="9525">
            <a:noFill/>
            <a:miter lim="800000"/>
          </a:ln>
        </p:spPr>
        <p:txBody>
          <a:bodyPr>
            <a:spAutoFit/>
          </a:bodyPr>
          <a:lstStyle/>
          <a:p>
            <a:pPr>
              <a:defRPr/>
            </a:pPr>
            <a:r>
              <a:rPr lang="en-US" sz="2400" b="0">
                <a:solidFill>
                  <a:srgbClr val="000099"/>
                </a:solidFill>
                <a:latin typeface="+mn-lt"/>
                <a:ea typeface="黑体" panose="02010609060101010101" pitchFamily="2" charset="-122"/>
              </a:rPr>
              <a:t>③</a:t>
            </a:r>
            <a:r>
              <a:rPr lang="zh-CN" altLang="en-US" sz="2400" b="0">
                <a:solidFill>
                  <a:srgbClr val="000099"/>
                </a:solidFill>
                <a:latin typeface="+mn-lt"/>
                <a:ea typeface="黑体" panose="02010609060101010101" pitchFamily="2" charset="-122"/>
              </a:rPr>
              <a:t>不可能事件</a:t>
            </a:r>
          </a:p>
        </p:txBody>
      </p:sp>
      <p:sp>
        <p:nvSpPr>
          <p:cNvPr id="29700" name="Text Box 4"/>
          <p:cNvSpPr txBox="1">
            <a:spLocks noChangeArrowheads="1"/>
          </p:cNvSpPr>
          <p:nvPr/>
        </p:nvSpPr>
        <p:spPr bwMode="auto">
          <a:xfrm>
            <a:off x="593725" y="3463925"/>
            <a:ext cx="8497888" cy="1000980"/>
          </a:xfrm>
          <a:prstGeom prst="rect">
            <a:avLst/>
          </a:prstGeom>
          <a:noFill/>
          <a:ln w="9525">
            <a:noFill/>
            <a:miter lim="800000"/>
          </a:ln>
        </p:spPr>
        <p:txBody>
          <a:bodyPr>
            <a:spAutoFit/>
          </a:bodyPr>
          <a:lstStyle/>
          <a:p>
            <a:pPr algn="just">
              <a:lnSpc>
                <a:spcPct val="130000"/>
              </a:lnSpc>
              <a:defRPr/>
            </a:pPr>
            <a:r>
              <a:rPr lang="zh-CN" altLang="en-US" sz="2400" b="0" dirty="0">
                <a:latin typeface="+mn-lt"/>
                <a:ea typeface="黑体" panose="02010609060101010101" pitchFamily="2" charset="-122"/>
              </a:rPr>
              <a:t>在每次试验中一定不发生的事件，称为</a:t>
            </a:r>
            <a:r>
              <a:rPr lang="zh-CN" altLang="en-US" sz="2400" b="0" dirty="0">
                <a:solidFill>
                  <a:srgbClr val="000066"/>
                </a:solidFill>
                <a:latin typeface="+mn-lt"/>
                <a:ea typeface="黑体" panose="02010609060101010101" pitchFamily="2" charset="-122"/>
              </a:rPr>
              <a:t>不可能事件，</a:t>
            </a:r>
            <a:r>
              <a:rPr lang="zh-CN" altLang="en-US" sz="2400" b="0" dirty="0">
                <a:latin typeface="+mn-lt"/>
                <a:ea typeface="黑体" panose="02010609060101010101" pitchFamily="2" charset="-122"/>
              </a:rPr>
              <a:t>记为</a:t>
            </a:r>
            <a:r>
              <a:rPr lang="el-GR" altLang="en-US" sz="2400" b="0" dirty="0">
                <a:solidFill>
                  <a:srgbClr val="000099"/>
                </a:solidFill>
                <a:latin typeface="+mn-lt"/>
                <a:ea typeface="黑体" panose="02010609060101010101" pitchFamily="2" charset="-122"/>
                <a:sym typeface="Times New Roman" panose="02020603050405020304" pitchFamily="18" charset="0"/>
              </a:rPr>
              <a:t>Ø</a:t>
            </a:r>
            <a:r>
              <a:rPr lang="zh-CN" altLang="en-US" sz="2400" b="0" i="1" dirty="0">
                <a:latin typeface="+mn-lt"/>
                <a:ea typeface="黑体" panose="02010609060101010101" pitchFamily="2" charset="-122"/>
              </a:rPr>
              <a:t>，</a:t>
            </a:r>
            <a:r>
              <a:rPr lang="zh-CN" altLang="en-US" sz="2400" b="0" dirty="0">
                <a:latin typeface="+mn-lt"/>
                <a:ea typeface="黑体" panose="02010609060101010101" pitchFamily="2" charset="-122"/>
              </a:rPr>
              <a:t>即为空集</a:t>
            </a:r>
            <a:r>
              <a:rPr lang="el-GR" altLang="en-US" sz="2400" b="0" dirty="0">
                <a:solidFill>
                  <a:srgbClr val="000099"/>
                </a:solidFill>
                <a:latin typeface="+mn-lt"/>
                <a:ea typeface="黑体" panose="02010609060101010101" pitchFamily="2" charset="-122"/>
                <a:sym typeface="Times New Roman" panose="02020603050405020304" pitchFamily="18" charset="0"/>
              </a:rPr>
              <a:t>Ø</a:t>
            </a:r>
            <a:r>
              <a:rPr lang="zh-CN" altLang="en-US" sz="2400" b="0" i="1" dirty="0">
                <a:latin typeface="+mn-lt"/>
                <a:ea typeface="黑体" panose="02010609060101010101" pitchFamily="2" charset="-122"/>
              </a:rPr>
              <a:t>，</a:t>
            </a:r>
            <a:r>
              <a:rPr lang="el-GR" altLang="en-US" sz="2400" b="0" dirty="0">
                <a:solidFill>
                  <a:srgbClr val="000099"/>
                </a:solidFill>
                <a:latin typeface="+mn-lt"/>
                <a:ea typeface="黑体" panose="02010609060101010101" pitchFamily="2" charset="-122"/>
                <a:sym typeface="Times New Roman" panose="02020603050405020304" pitchFamily="18" charset="0"/>
              </a:rPr>
              <a:t>Ø</a:t>
            </a:r>
            <a:r>
              <a:rPr lang="zh-CN" altLang="en-US" sz="2400" b="0" dirty="0">
                <a:latin typeface="+mn-lt"/>
                <a:ea typeface="黑体" panose="02010609060101010101" pitchFamily="2" charset="-122"/>
              </a:rPr>
              <a:t>不包含任何样本点。</a:t>
            </a:r>
          </a:p>
        </p:txBody>
      </p:sp>
      <p:sp>
        <p:nvSpPr>
          <p:cNvPr id="29701" name="Text Box 5"/>
          <p:cNvSpPr txBox="1">
            <a:spLocks noChangeArrowheads="1"/>
          </p:cNvSpPr>
          <p:nvPr/>
        </p:nvSpPr>
        <p:spPr bwMode="auto">
          <a:xfrm>
            <a:off x="668338" y="1235075"/>
            <a:ext cx="8280400" cy="520848"/>
          </a:xfrm>
          <a:prstGeom prst="rect">
            <a:avLst/>
          </a:prstGeom>
          <a:noFill/>
          <a:ln w="9525">
            <a:noFill/>
            <a:miter lim="800000"/>
          </a:ln>
        </p:spPr>
        <p:txBody>
          <a:bodyPr>
            <a:spAutoFit/>
          </a:bodyPr>
          <a:lstStyle/>
          <a:p>
            <a:pPr>
              <a:lnSpc>
                <a:spcPct val="130000"/>
              </a:lnSpc>
              <a:defRPr/>
            </a:pPr>
            <a:r>
              <a:rPr lang="zh-CN" altLang="en-US" sz="2400" b="0">
                <a:latin typeface="+mn-lt"/>
                <a:ea typeface="黑体" panose="02010609060101010101" pitchFamily="2" charset="-122"/>
              </a:rPr>
              <a:t>在每次试验中总是发生的事件，称为</a:t>
            </a:r>
            <a:r>
              <a:rPr lang="zh-CN" altLang="en-US" sz="2400" b="0">
                <a:solidFill>
                  <a:srgbClr val="000066"/>
                </a:solidFill>
                <a:latin typeface="+mn-lt"/>
                <a:ea typeface="黑体" panose="02010609060101010101" pitchFamily="2" charset="-122"/>
              </a:rPr>
              <a:t>必然事件。</a:t>
            </a:r>
          </a:p>
        </p:txBody>
      </p:sp>
      <p:sp>
        <p:nvSpPr>
          <p:cNvPr id="29702" name="Text Box 6"/>
          <p:cNvSpPr txBox="1">
            <a:spLocks noChangeArrowheads="1"/>
          </p:cNvSpPr>
          <p:nvPr/>
        </p:nvSpPr>
        <p:spPr bwMode="auto">
          <a:xfrm>
            <a:off x="595313" y="4606925"/>
            <a:ext cx="8353425" cy="1052513"/>
          </a:xfrm>
          <a:prstGeom prst="rect">
            <a:avLst/>
          </a:prstGeom>
          <a:noFill/>
          <a:ln w="9525">
            <a:noFill/>
            <a:miter lim="800000"/>
          </a:ln>
        </p:spPr>
        <p:txBody>
          <a:bodyPr>
            <a:spAutoFit/>
          </a:bodyPr>
          <a:lstStyle/>
          <a:p>
            <a:pPr>
              <a:lnSpc>
                <a:spcPct val="130000"/>
              </a:lnSpc>
              <a:defRPr/>
            </a:pPr>
            <a:r>
              <a:rPr lang="zh-CN" altLang="en-US" sz="2400" b="0" dirty="0">
                <a:solidFill>
                  <a:srgbClr val="000066"/>
                </a:solidFill>
                <a:latin typeface="+mn-lt"/>
                <a:ea typeface="黑体" panose="02010609060101010101" pitchFamily="2" charset="-122"/>
              </a:rPr>
              <a:t>例如：</a:t>
            </a:r>
            <a:r>
              <a:rPr lang="zh-CN" altLang="en-US" sz="2400" b="0" dirty="0">
                <a:latin typeface="+mn-lt"/>
                <a:ea typeface="黑体" panose="02010609060101010101" pitchFamily="2" charset="-122"/>
              </a:rPr>
              <a:t> 掷一枚骰子</a:t>
            </a:r>
            <a:r>
              <a:rPr lang="en-US" sz="2400" b="0" dirty="0">
                <a:latin typeface="+mn-lt"/>
                <a:ea typeface="黑体" panose="02010609060101010101" pitchFamily="2" charset="-122"/>
              </a:rPr>
              <a:t>1</a:t>
            </a:r>
            <a:r>
              <a:rPr lang="zh-CN" altLang="en-US" sz="2400" b="0" dirty="0">
                <a:latin typeface="+mn-lt"/>
                <a:ea typeface="黑体" panose="02010609060101010101" pitchFamily="2" charset="-122"/>
              </a:rPr>
              <a:t>次，则</a:t>
            </a:r>
            <a:r>
              <a:rPr lang="en-US" sz="2400" b="0" dirty="0">
                <a:solidFill>
                  <a:srgbClr val="000099"/>
                </a:solidFill>
                <a:latin typeface="+mn-lt"/>
                <a:ea typeface="黑体" panose="02010609060101010101" pitchFamily="2" charset="-122"/>
              </a:rPr>
              <a:t>{</a:t>
            </a:r>
            <a:r>
              <a:rPr lang="zh-CN" altLang="en-US" sz="2400" b="0" dirty="0">
                <a:solidFill>
                  <a:srgbClr val="000099"/>
                </a:solidFill>
                <a:latin typeface="+mn-lt"/>
                <a:ea typeface="黑体" panose="02010609060101010101" pitchFamily="2" charset="-122"/>
              </a:rPr>
              <a:t>点数≥</a:t>
            </a:r>
            <a:r>
              <a:rPr lang="en-US" sz="2400" b="0" dirty="0">
                <a:solidFill>
                  <a:srgbClr val="000099"/>
                </a:solidFill>
                <a:latin typeface="+mn-lt"/>
                <a:ea typeface="黑体" panose="02010609060101010101" pitchFamily="2" charset="-122"/>
              </a:rPr>
              <a:t>1}</a:t>
            </a:r>
            <a:r>
              <a:rPr lang="zh-CN" altLang="en-US" sz="2400" b="0" dirty="0">
                <a:latin typeface="+mn-lt"/>
                <a:ea typeface="黑体" panose="02010609060101010101" pitchFamily="2" charset="-122"/>
              </a:rPr>
              <a:t>为</a:t>
            </a:r>
            <a:r>
              <a:rPr lang="zh-CN" altLang="en-US" sz="2400" b="0" dirty="0">
                <a:solidFill>
                  <a:srgbClr val="000099"/>
                </a:solidFill>
                <a:latin typeface="+mn-lt"/>
                <a:ea typeface="黑体" panose="02010609060101010101" pitchFamily="2" charset="-122"/>
              </a:rPr>
              <a:t>必然事件</a:t>
            </a:r>
          </a:p>
          <a:p>
            <a:pPr>
              <a:lnSpc>
                <a:spcPct val="130000"/>
              </a:lnSpc>
              <a:defRPr/>
            </a:pPr>
            <a:r>
              <a:rPr lang="zh-CN" altLang="en-US" sz="2400" b="0" dirty="0">
                <a:latin typeface="+mn-lt"/>
                <a:ea typeface="黑体" panose="02010609060101010101" pitchFamily="2" charset="-122"/>
              </a:rPr>
              <a:t>              </a:t>
            </a:r>
            <a:r>
              <a:rPr lang="en-US" sz="2400" b="0" dirty="0">
                <a:latin typeface="+mn-lt"/>
                <a:ea typeface="黑体" panose="02010609060101010101" pitchFamily="2" charset="-122"/>
              </a:rPr>
              <a:t>{</a:t>
            </a:r>
            <a:r>
              <a:rPr lang="zh-CN" altLang="en-US" sz="2400" b="0" dirty="0">
                <a:latin typeface="+mn-lt"/>
                <a:ea typeface="黑体" panose="02010609060101010101" pitchFamily="2" charset="-122"/>
              </a:rPr>
              <a:t>点数 </a:t>
            </a:r>
            <a:r>
              <a:rPr lang="en-US" sz="2400" b="0" dirty="0">
                <a:latin typeface="+mn-lt"/>
                <a:ea typeface="黑体" panose="02010609060101010101" pitchFamily="2" charset="-122"/>
              </a:rPr>
              <a:t>&gt;6}</a:t>
            </a:r>
            <a:r>
              <a:rPr lang="zh-CN" altLang="en-US" sz="2400" b="0" dirty="0">
                <a:latin typeface="+mn-lt"/>
                <a:ea typeface="黑体" panose="02010609060101010101" pitchFamily="2" charset="-122"/>
              </a:rPr>
              <a:t>为不可能事件。</a:t>
            </a:r>
          </a:p>
        </p:txBody>
      </p:sp>
      <p:sp>
        <p:nvSpPr>
          <p:cNvPr id="29703" name="Text Box 7"/>
          <p:cNvSpPr txBox="1">
            <a:spLocks noChangeArrowheads="1"/>
          </p:cNvSpPr>
          <p:nvPr/>
        </p:nvSpPr>
        <p:spPr bwMode="auto">
          <a:xfrm>
            <a:off x="668338" y="1795463"/>
            <a:ext cx="8280400" cy="1000980"/>
          </a:xfrm>
          <a:prstGeom prst="rect">
            <a:avLst/>
          </a:prstGeom>
          <a:noFill/>
          <a:ln w="9525">
            <a:noFill/>
            <a:miter lim="800000"/>
          </a:ln>
        </p:spPr>
        <p:txBody>
          <a:bodyPr>
            <a:spAutoFit/>
          </a:bodyPr>
          <a:lstStyle/>
          <a:p>
            <a:pPr>
              <a:lnSpc>
                <a:spcPct val="130000"/>
              </a:lnSpc>
              <a:defRPr/>
            </a:pPr>
            <a:r>
              <a:rPr lang="zh-CN" altLang="en-US" sz="2400" b="0" dirty="0">
                <a:latin typeface="+mn-lt"/>
                <a:ea typeface="黑体" panose="02010609060101010101" pitchFamily="2" charset="-122"/>
              </a:rPr>
              <a:t>由于样本空间</a:t>
            </a:r>
            <a:r>
              <a:rPr lang="en-US" sz="2400" b="0" dirty="0">
                <a:latin typeface="+mn-lt"/>
                <a:ea typeface="黑体" panose="02010609060101010101" pitchFamily="2" charset="-122"/>
              </a:rPr>
              <a:t>Ω</a:t>
            </a:r>
            <a:r>
              <a:rPr lang="zh-CN" altLang="en-US" sz="2400" b="0" dirty="0">
                <a:latin typeface="+mn-lt"/>
                <a:ea typeface="黑体" panose="02010609060101010101" pitchFamily="2" charset="-122"/>
              </a:rPr>
              <a:t>包含所有的样本点，每次试验中它总是发生的，因此</a:t>
            </a:r>
            <a:r>
              <a:rPr lang="zh-CN" altLang="en-US" sz="2400" b="0" dirty="0">
                <a:solidFill>
                  <a:srgbClr val="000066"/>
                </a:solidFill>
                <a:latin typeface="+mn-lt"/>
                <a:ea typeface="黑体" panose="02010609060101010101" pitchFamily="2" charset="-122"/>
              </a:rPr>
              <a:t>样本空间</a:t>
            </a:r>
            <a:r>
              <a:rPr lang="en-US" sz="2400" b="0" dirty="0">
                <a:solidFill>
                  <a:srgbClr val="000066"/>
                </a:solidFill>
                <a:latin typeface="+mn-lt"/>
                <a:ea typeface="黑体" panose="02010609060101010101" pitchFamily="2" charset="-122"/>
              </a:rPr>
              <a:t>Ω</a:t>
            </a:r>
            <a:r>
              <a:rPr lang="zh-CN" altLang="en-US" sz="2400" b="0" dirty="0">
                <a:solidFill>
                  <a:srgbClr val="000066"/>
                </a:solidFill>
                <a:latin typeface="+mn-lt"/>
                <a:ea typeface="黑体" panose="02010609060101010101" pitchFamily="2" charset="-122"/>
              </a:rPr>
              <a:t>是必然事件。</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1">
                                            <p:txEl>
                                              <p:pRg st="0" end="0"/>
                                            </p:txEl>
                                          </p:spTgt>
                                        </p:tgtEl>
                                        <p:attrNameLst>
                                          <p:attrName>style.visibility</p:attrName>
                                        </p:attrNameLst>
                                      </p:cBhvr>
                                      <p:to>
                                        <p:strVal val="visible"/>
                                      </p:to>
                                    </p:set>
                                    <p:animEffect transition="in" filter="wipe(left)">
                                      <p:cBhvr>
                                        <p:cTn id="7" dur="500"/>
                                        <p:tgtEl>
                                          <p:spTgt spid="297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3">
                                            <p:txEl>
                                              <p:pRg st="0" end="0"/>
                                            </p:txEl>
                                          </p:spTgt>
                                        </p:tgtEl>
                                        <p:attrNameLst>
                                          <p:attrName>style.visibility</p:attrName>
                                        </p:attrNameLst>
                                      </p:cBhvr>
                                      <p:to>
                                        <p:strVal val="visible"/>
                                      </p:to>
                                    </p:set>
                                    <p:animEffect transition="in" filter="wipe(left)">
                                      <p:cBhvr>
                                        <p:cTn id="12" dur="500"/>
                                        <p:tgtEl>
                                          <p:spTgt spid="297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699">
                                            <p:txEl>
                                              <p:pRg st="0" end="0"/>
                                            </p:txEl>
                                          </p:spTgt>
                                        </p:tgtEl>
                                        <p:attrNameLst>
                                          <p:attrName>style.visibility</p:attrName>
                                        </p:attrNameLst>
                                      </p:cBhvr>
                                      <p:to>
                                        <p:strVal val="visible"/>
                                      </p:to>
                                    </p:set>
                                    <p:animEffect transition="in" filter="wipe(left)">
                                      <p:cBhvr>
                                        <p:cTn id="17" dur="500"/>
                                        <p:tgtEl>
                                          <p:spTgt spid="2969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00">
                                            <p:txEl>
                                              <p:pRg st="0" end="0"/>
                                            </p:txEl>
                                          </p:spTgt>
                                        </p:tgtEl>
                                        <p:attrNameLst>
                                          <p:attrName>style.visibility</p:attrName>
                                        </p:attrNameLst>
                                      </p:cBhvr>
                                      <p:to>
                                        <p:strVal val="visible"/>
                                      </p:to>
                                    </p:set>
                                    <p:animEffect transition="in" filter="wipe(left)">
                                      <p:cBhvr>
                                        <p:cTn id="22" dur="500"/>
                                        <p:tgtEl>
                                          <p:spTgt spid="2970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702">
                                            <p:txEl>
                                              <p:pRg st="0" end="0"/>
                                            </p:txEl>
                                          </p:spTgt>
                                        </p:tgtEl>
                                        <p:attrNameLst>
                                          <p:attrName>style.visibility</p:attrName>
                                        </p:attrNameLst>
                                      </p:cBhvr>
                                      <p:to>
                                        <p:strVal val="visible"/>
                                      </p:to>
                                    </p:set>
                                    <p:animEffect transition="in" filter="wipe(left)">
                                      <p:cBhvr>
                                        <p:cTn id="27" dur="500"/>
                                        <p:tgtEl>
                                          <p:spTgt spid="2970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702">
                                            <p:txEl>
                                              <p:pRg st="1" end="1"/>
                                            </p:txEl>
                                          </p:spTgt>
                                        </p:tgtEl>
                                        <p:attrNameLst>
                                          <p:attrName>style.visibility</p:attrName>
                                        </p:attrNameLst>
                                      </p:cBhvr>
                                      <p:to>
                                        <p:strVal val="visible"/>
                                      </p:to>
                                    </p:set>
                                    <p:animEffect transition="in" filter="wipe(left)">
                                      <p:cBhvr>
                                        <p:cTn id="32" dur="500"/>
                                        <p:tgtEl>
                                          <p:spTgt spid="2970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bldP spid="29700" grpId="0" build="p" autoUpdateAnimBg="0"/>
      <p:bldP spid="29701" grpId="0" build="p" autoUpdateAnimBg="0"/>
      <p:bldP spid="29702" grpId="0" build="p" autoUpdateAnimBg="0"/>
      <p:bldP spid="29703"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nvSpPr>
        <p:spPr>
          <a:xfrm>
            <a:off x="0" y="1396676"/>
            <a:ext cx="4356100" cy="609600"/>
          </a:xfrm>
          <a:prstGeom prst="rect">
            <a:avLst/>
          </a:prstGeom>
        </p:spPr>
        <p:txBody>
          <a:bodyPr/>
          <a:lstStyle>
            <a:lvl1pPr algn="ctr" rtl="0" eaLnBrk="0" fontAlgn="base" hangingPunct="0">
              <a:spcBef>
                <a:spcPct val="0"/>
              </a:spcBef>
              <a:spcAft>
                <a:spcPct val="0"/>
              </a:spcAft>
              <a:defRPr sz="3100" b="1">
                <a:solidFill>
                  <a:srgbClr val="00003C"/>
                </a:solidFill>
                <a:latin typeface="+mj-lt"/>
                <a:ea typeface="+mj-ea"/>
                <a:cs typeface="+mj-cs"/>
              </a:defRPr>
            </a:lvl1pPr>
            <a:lvl2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5pPr>
            <a:lvl6pPr marL="39052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6pPr>
            <a:lvl7pPr marL="78168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7pPr>
            <a:lvl8pPr marL="1172210"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8pPr>
            <a:lvl9pPr marL="1562735" algn="ctr" defTabSz="914400" rtl="0" eaLnBrk="1" fontAlgn="base" hangingPunct="1">
              <a:spcBef>
                <a:spcPct val="0"/>
              </a:spcBef>
              <a:spcAft>
                <a:spcPct val="0"/>
              </a:spcAft>
              <a:defRPr sz="3100" b="1">
                <a:solidFill>
                  <a:srgbClr val="00003C"/>
                </a:solidFill>
                <a:latin typeface="Times New Roman" panose="02020603050405020304" pitchFamily="18" charset="0"/>
                <a:ea typeface="宋体" panose="02010600030101010101" pitchFamily="2" charset="-122"/>
              </a:defRPr>
            </a:lvl9pPr>
          </a:lstStyle>
          <a:p>
            <a:pPr eaLnBrk="1" hangingPunct="1">
              <a:defRPr/>
            </a:pPr>
            <a:r>
              <a:rPr lang="en-US" altLang="zh-CN" sz="2400" b="0" dirty="0">
                <a:solidFill>
                  <a:srgbClr val="0000CC"/>
                </a:solidFill>
                <a:latin typeface="+mn-lt"/>
                <a:ea typeface="黑体" panose="02010609060101010101" pitchFamily="2" charset="-122"/>
              </a:rPr>
              <a:t>1</a:t>
            </a:r>
            <a:r>
              <a:rPr lang="zh-CN" altLang="en-US" sz="2400" b="0" dirty="0">
                <a:solidFill>
                  <a:srgbClr val="0000CC"/>
                </a:solidFill>
                <a:latin typeface="+mn-lt"/>
                <a:ea typeface="黑体" panose="02010609060101010101" pitchFamily="2" charset="-122"/>
              </a:rPr>
              <a:t>、事件的包含与相等</a:t>
            </a:r>
          </a:p>
        </p:txBody>
      </p:sp>
      <p:sp>
        <p:nvSpPr>
          <p:cNvPr id="30723" name="Text Box 12"/>
          <p:cNvSpPr txBox="1">
            <a:spLocks noChangeArrowheads="1"/>
          </p:cNvSpPr>
          <p:nvPr/>
        </p:nvSpPr>
        <p:spPr bwMode="auto">
          <a:xfrm>
            <a:off x="3060700" y="2550788"/>
            <a:ext cx="803275" cy="461963"/>
          </a:xfrm>
          <a:prstGeom prst="rect">
            <a:avLst/>
          </a:prstGeom>
          <a:noFill/>
          <a:ln w="9525">
            <a:noFill/>
            <a:miter lim="800000"/>
          </a:ln>
        </p:spPr>
        <p:txBody>
          <a:bodyPr wrap="none">
            <a:spAutoFit/>
          </a:bodyPr>
          <a:lstStyle/>
          <a:p>
            <a:pPr>
              <a:defRPr/>
            </a:pPr>
            <a:r>
              <a:rPr lang="zh-CN" altLang="en-US" sz="2400" b="0">
                <a:latin typeface="+mn-lt"/>
                <a:ea typeface="黑体" panose="02010609060101010101" pitchFamily="2" charset="-122"/>
              </a:rPr>
              <a:t>记为</a:t>
            </a:r>
          </a:p>
        </p:txBody>
      </p:sp>
      <p:graphicFrame>
        <p:nvGraphicFramePr>
          <p:cNvPr id="30724" name="Object 2"/>
          <p:cNvGraphicFramePr>
            <a:graphicFrameLocks noChangeAspect="1"/>
          </p:cNvGraphicFramePr>
          <p:nvPr/>
        </p:nvGraphicFramePr>
        <p:xfrm>
          <a:off x="3756025" y="2576188"/>
          <a:ext cx="984250" cy="392113"/>
        </p:xfrm>
        <a:graphic>
          <a:graphicData uri="http://schemas.openxmlformats.org/presentationml/2006/ole">
            <mc:AlternateContent xmlns:mc="http://schemas.openxmlformats.org/markup-compatibility/2006">
              <mc:Choice xmlns:v="urn:schemas-microsoft-com:vml" Requires="v">
                <p:oleObj name="Equation" r:id="rId3" imgW="482600" imgH="177800" progId="Equation.DSMT4">
                  <p:embed/>
                </p:oleObj>
              </mc:Choice>
              <mc:Fallback>
                <p:oleObj name="Equation" r:id="rId3" imgW="482600" imgH="177800" progId="Equation.DSMT4">
                  <p:embed/>
                  <p:pic>
                    <p:nvPicPr>
                      <p:cNvPr id="0" name="Object 2"/>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756025" y="2576188"/>
                        <a:ext cx="984250"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5" name="Object 3"/>
          <p:cNvGraphicFramePr>
            <a:graphicFrameLocks noChangeAspect="1"/>
          </p:cNvGraphicFramePr>
          <p:nvPr/>
        </p:nvGraphicFramePr>
        <p:xfrm>
          <a:off x="3180080" y="3287071"/>
          <a:ext cx="954088" cy="461962"/>
        </p:xfrm>
        <a:graphic>
          <a:graphicData uri="http://schemas.openxmlformats.org/presentationml/2006/ole">
            <mc:AlternateContent xmlns:mc="http://schemas.openxmlformats.org/markup-compatibility/2006">
              <mc:Choice xmlns:v="urn:schemas-microsoft-com:vml" Requires="v">
                <p:oleObj r:id="rId5" imgW="469900" imgH="215900" progId="Equation.3">
                  <p:embed/>
                </p:oleObj>
              </mc:Choice>
              <mc:Fallback>
                <p:oleObj r:id="rId5" imgW="469900" imgH="2159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0080" y="3287071"/>
                        <a:ext cx="954088"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6"/>
          <p:cNvGrpSpPr/>
          <p:nvPr/>
        </p:nvGrpSpPr>
        <p:grpSpPr bwMode="auto">
          <a:xfrm>
            <a:off x="4323080" y="3287071"/>
            <a:ext cx="1449388" cy="461962"/>
            <a:chOff x="0" y="0"/>
            <a:chExt cx="913" cy="291"/>
          </a:xfrm>
        </p:grpSpPr>
        <p:sp>
          <p:nvSpPr>
            <p:cNvPr id="30727" name="AutoShape 16"/>
            <p:cNvSpPr>
              <a:spLocks noChangeArrowheads="1"/>
            </p:cNvSpPr>
            <p:nvPr/>
          </p:nvSpPr>
          <p:spPr bwMode="auto">
            <a:xfrm>
              <a:off x="0" y="112"/>
              <a:ext cx="240" cy="96"/>
            </a:xfrm>
            <a:prstGeom prst="rightArrow">
              <a:avLst>
                <a:gd name="adj1" fmla="val 50000"/>
                <a:gd name="adj2" fmla="val 62500"/>
              </a:avLst>
            </a:prstGeom>
            <a:noFill/>
            <a:ln w="9525">
              <a:solidFill>
                <a:schemeClr val="tx1"/>
              </a:solidFill>
              <a:miter lim="800000"/>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25634" name="Object 10"/>
            <p:cNvGraphicFramePr>
              <a:graphicFrameLocks noChangeAspect="1"/>
            </p:cNvGraphicFramePr>
            <p:nvPr/>
          </p:nvGraphicFramePr>
          <p:xfrm>
            <a:off x="312" y="0"/>
            <a:ext cx="601" cy="291"/>
          </p:xfrm>
          <a:graphic>
            <a:graphicData uri="http://schemas.openxmlformats.org/presentationml/2006/ole">
              <mc:AlternateContent xmlns:mc="http://schemas.openxmlformats.org/markup-compatibility/2006">
                <mc:Choice xmlns:v="urn:schemas-microsoft-com:vml" Requires="v">
                  <p:oleObj name="Equation" r:id="rId7" imgW="469900" imgH="215900" progId="Equation.DSMT4">
                    <p:embed/>
                  </p:oleObj>
                </mc:Choice>
                <mc:Fallback>
                  <p:oleObj name="Equation" r:id="rId7" imgW="469900" imgH="2159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 y="0"/>
                          <a:ext cx="601"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729" name="Text Box 18"/>
          <p:cNvSpPr txBox="1">
            <a:spLocks noChangeArrowheads="1"/>
          </p:cNvSpPr>
          <p:nvPr/>
        </p:nvSpPr>
        <p:spPr bwMode="auto">
          <a:xfrm>
            <a:off x="3125788" y="4041133"/>
            <a:ext cx="4401820" cy="460375"/>
          </a:xfrm>
          <a:prstGeom prst="rect">
            <a:avLst/>
          </a:prstGeom>
          <a:noFill/>
          <a:ln w="9525">
            <a:noFill/>
            <a:miter lim="800000"/>
          </a:ln>
        </p:spPr>
        <p:txBody>
          <a:bodyPr wrap="none">
            <a:spAutoFit/>
          </a:bodyPr>
          <a:lstStyle/>
          <a:p>
            <a:pPr>
              <a:defRPr/>
            </a:pPr>
            <a:r>
              <a:rPr lang="zh-CN" altLang="en-US" sz="2400" b="0" dirty="0">
                <a:solidFill>
                  <a:schemeClr val="accent6"/>
                </a:solidFill>
                <a:latin typeface="+mn-lt"/>
                <a:ea typeface="黑体" panose="02010609060101010101" pitchFamily="2" charset="-122"/>
              </a:rPr>
              <a:t>含义：</a:t>
            </a:r>
            <a:r>
              <a:rPr lang="zh-CN" altLang="en-US" sz="2400" b="0" dirty="0">
                <a:latin typeface="+mn-lt"/>
                <a:ea typeface="黑体" panose="02010609060101010101" pitchFamily="2" charset="-122"/>
              </a:rPr>
              <a:t>若事件</a:t>
            </a:r>
            <a:r>
              <a:rPr lang="en-US" sz="2400" b="0" i="1" dirty="0">
                <a:latin typeface="+mn-lt"/>
                <a:ea typeface="黑体" panose="02010609060101010101" pitchFamily="2" charset="-122"/>
              </a:rPr>
              <a:t>A </a:t>
            </a:r>
            <a:r>
              <a:rPr lang="zh-CN" altLang="en-US" sz="2400" b="0" dirty="0">
                <a:latin typeface="+mn-lt"/>
                <a:ea typeface="黑体" panose="02010609060101010101" pitchFamily="2" charset="-122"/>
              </a:rPr>
              <a:t>发生必导致事件</a:t>
            </a:r>
          </a:p>
        </p:txBody>
      </p:sp>
      <p:sp>
        <p:nvSpPr>
          <p:cNvPr id="30730" name="Text Box 19"/>
          <p:cNvSpPr txBox="1">
            <a:spLocks noChangeArrowheads="1"/>
          </p:cNvSpPr>
          <p:nvPr/>
        </p:nvSpPr>
        <p:spPr bwMode="auto">
          <a:xfrm>
            <a:off x="928688" y="2077713"/>
            <a:ext cx="800100" cy="461963"/>
          </a:xfrm>
          <a:prstGeom prst="rect">
            <a:avLst/>
          </a:prstGeom>
          <a:noFill/>
          <a:ln w="9525">
            <a:noFill/>
            <a:miter lim="800000"/>
          </a:ln>
        </p:spPr>
        <p:txBody>
          <a:bodyPr wrap="none">
            <a:spAutoFit/>
          </a:bodyPr>
          <a:lstStyle/>
          <a:p>
            <a:pPr>
              <a:defRPr/>
            </a:pPr>
            <a:r>
              <a:rPr lang="zh-CN" altLang="en-US" sz="2400" b="0" dirty="0">
                <a:solidFill>
                  <a:schemeClr val="accent6"/>
                </a:solidFill>
                <a:latin typeface="+mn-lt"/>
                <a:ea typeface="黑体" panose="02010609060101010101" pitchFamily="2" charset="-122"/>
              </a:rPr>
              <a:t>定义</a:t>
            </a:r>
          </a:p>
        </p:txBody>
      </p:sp>
      <p:sp>
        <p:nvSpPr>
          <p:cNvPr id="30731" name="Text Box 20"/>
          <p:cNvSpPr txBox="1">
            <a:spLocks noChangeArrowheads="1"/>
          </p:cNvSpPr>
          <p:nvPr/>
        </p:nvSpPr>
        <p:spPr bwMode="auto">
          <a:xfrm>
            <a:off x="7458393" y="4036688"/>
            <a:ext cx="1130935" cy="460375"/>
          </a:xfrm>
          <a:prstGeom prst="rect">
            <a:avLst/>
          </a:prstGeom>
          <a:noFill/>
          <a:ln w="9525">
            <a:noFill/>
            <a:miter lim="800000"/>
          </a:ln>
        </p:spPr>
        <p:txBody>
          <a:bodyPr wrap="none">
            <a:spAutoFit/>
          </a:bodyPr>
          <a:lstStyle/>
          <a:p>
            <a:pPr>
              <a:defRPr/>
            </a:pPr>
            <a:r>
              <a:rPr lang="en-US" sz="2400" b="0" i="1" dirty="0">
                <a:latin typeface="+mn-lt"/>
                <a:ea typeface="黑体" panose="02010609060101010101" pitchFamily="2" charset="-122"/>
              </a:rPr>
              <a:t>B </a:t>
            </a:r>
            <a:r>
              <a:rPr lang="zh-CN" altLang="en-US" sz="2400" b="0" dirty="0">
                <a:latin typeface="+mn-lt"/>
                <a:ea typeface="黑体" panose="02010609060101010101" pitchFamily="2" charset="-122"/>
              </a:rPr>
              <a:t>发生</a:t>
            </a:r>
            <a:r>
              <a:rPr lang="en-US" altLang="zh-CN" sz="2400" b="0" dirty="0">
                <a:latin typeface="+mn-lt"/>
                <a:ea typeface="黑体" panose="02010609060101010101" pitchFamily="2" charset="-122"/>
              </a:rPr>
              <a:t>.</a:t>
            </a:r>
          </a:p>
        </p:txBody>
      </p:sp>
      <p:sp>
        <p:nvSpPr>
          <p:cNvPr id="30732" name="Text Box 21"/>
          <p:cNvSpPr txBox="1">
            <a:spLocks noChangeArrowheads="1"/>
          </p:cNvSpPr>
          <p:nvPr/>
        </p:nvSpPr>
        <p:spPr bwMode="auto">
          <a:xfrm>
            <a:off x="6583363" y="2075808"/>
            <a:ext cx="2231390" cy="460375"/>
          </a:xfrm>
          <a:prstGeom prst="rect">
            <a:avLst/>
          </a:prstGeom>
          <a:noFill/>
          <a:ln w="9525">
            <a:noFill/>
            <a:miter lim="800000"/>
          </a:ln>
        </p:spPr>
        <p:txBody>
          <a:bodyPr wrap="none">
            <a:spAutoFit/>
          </a:bodyPr>
          <a:lstStyle/>
          <a:p>
            <a:pPr>
              <a:defRPr/>
            </a:pPr>
            <a:r>
              <a:rPr lang="en-US" sz="2400" b="0">
                <a:latin typeface="+mn-lt"/>
                <a:ea typeface="黑体" panose="02010609060101010101" pitchFamily="2" charset="-122"/>
              </a:rPr>
              <a:t> </a:t>
            </a:r>
            <a:r>
              <a:rPr lang="zh-CN" altLang="en-US" sz="2400" b="0">
                <a:latin typeface="+mn-lt"/>
                <a:ea typeface="黑体" panose="02010609060101010101" pitchFamily="2" charset="-122"/>
              </a:rPr>
              <a:t>则称</a:t>
            </a:r>
            <a:r>
              <a:rPr lang="zh-CN" altLang="en-US" sz="2400" b="0" i="1">
                <a:latin typeface="+mn-lt"/>
                <a:ea typeface="黑体" panose="02010609060101010101" pitchFamily="2" charset="-122"/>
              </a:rPr>
              <a:t> </a:t>
            </a:r>
            <a:r>
              <a:rPr lang="en-US" sz="2400" b="0" i="1">
                <a:solidFill>
                  <a:srgbClr val="000099"/>
                </a:solidFill>
                <a:latin typeface="+mn-lt"/>
                <a:ea typeface="黑体" panose="02010609060101010101" pitchFamily="2" charset="-122"/>
              </a:rPr>
              <a:t>B</a:t>
            </a:r>
            <a:r>
              <a:rPr lang="zh-CN" altLang="en-US" sz="2400" b="0">
                <a:solidFill>
                  <a:srgbClr val="000099"/>
                </a:solidFill>
                <a:latin typeface="+mn-lt"/>
                <a:ea typeface="黑体" panose="02010609060101010101" pitchFamily="2" charset="-122"/>
              </a:rPr>
              <a:t>包含</a:t>
            </a:r>
            <a:r>
              <a:rPr lang="en-US" sz="2400" b="0" i="1">
                <a:solidFill>
                  <a:srgbClr val="000099"/>
                </a:solidFill>
                <a:latin typeface="+mn-lt"/>
                <a:ea typeface="黑体" panose="02010609060101010101" pitchFamily="2" charset="-122"/>
              </a:rPr>
              <a:t>A</a:t>
            </a:r>
            <a:r>
              <a:rPr lang="zh-CN" altLang="en-US" sz="2400" b="0" i="1">
                <a:solidFill>
                  <a:srgbClr val="000099"/>
                </a:solidFill>
                <a:latin typeface="+mn-lt"/>
                <a:ea typeface="黑体" panose="02010609060101010101" pitchFamily="2" charset="-122"/>
              </a:rPr>
              <a:t>，</a:t>
            </a:r>
          </a:p>
        </p:txBody>
      </p:sp>
      <p:sp>
        <p:nvSpPr>
          <p:cNvPr id="30733" name="Text Box 22"/>
          <p:cNvSpPr txBox="1">
            <a:spLocks noChangeArrowheads="1"/>
          </p:cNvSpPr>
          <p:nvPr/>
        </p:nvSpPr>
        <p:spPr bwMode="auto">
          <a:xfrm>
            <a:off x="1766888" y="2078031"/>
            <a:ext cx="5203190" cy="460375"/>
          </a:xfrm>
          <a:prstGeom prst="rect">
            <a:avLst/>
          </a:prstGeom>
          <a:noFill/>
          <a:ln w="9525">
            <a:noFill/>
            <a:miter lim="800000"/>
          </a:ln>
        </p:spPr>
        <p:txBody>
          <a:bodyPr wrap="none">
            <a:spAutoFit/>
          </a:bodyPr>
          <a:lstStyle/>
          <a:p>
            <a:pPr>
              <a:defRPr/>
            </a:pPr>
            <a:r>
              <a:rPr lang="zh-CN" sz="2400" b="0">
                <a:latin typeface="+mn-lt"/>
                <a:ea typeface="黑体" panose="02010609060101010101" pitchFamily="2" charset="-122"/>
              </a:rPr>
              <a:t>若</a:t>
            </a:r>
            <a:r>
              <a:rPr lang="en-US" sz="2400" b="0" i="1">
                <a:latin typeface="+mn-lt"/>
                <a:ea typeface="黑体" panose="02010609060101010101" pitchFamily="2" charset="-122"/>
              </a:rPr>
              <a:t>A</a:t>
            </a:r>
            <a:r>
              <a:rPr lang="zh-CN" altLang="en-US" sz="2400" b="0">
                <a:latin typeface="+mn-lt"/>
                <a:ea typeface="黑体" panose="02010609060101010101" pitchFamily="2" charset="-122"/>
              </a:rPr>
              <a:t>的每一个样本点都是</a:t>
            </a:r>
            <a:r>
              <a:rPr lang="en-US" sz="2400" b="0" i="1">
                <a:latin typeface="+mn-lt"/>
                <a:ea typeface="黑体" panose="02010609060101010101" pitchFamily="2" charset="-122"/>
              </a:rPr>
              <a:t>B </a:t>
            </a:r>
            <a:r>
              <a:rPr lang="zh-CN" altLang="en-US" sz="2400" b="0">
                <a:latin typeface="+mn-lt"/>
                <a:ea typeface="黑体" panose="02010609060101010101" pitchFamily="2" charset="-122"/>
              </a:rPr>
              <a:t>的样本点，</a:t>
            </a:r>
          </a:p>
        </p:txBody>
      </p:sp>
      <p:sp>
        <p:nvSpPr>
          <p:cNvPr id="30734" name="Text Box 23"/>
          <p:cNvSpPr txBox="1">
            <a:spLocks noChangeArrowheads="1"/>
          </p:cNvSpPr>
          <p:nvPr/>
        </p:nvSpPr>
        <p:spPr bwMode="auto">
          <a:xfrm>
            <a:off x="4699000" y="2568251"/>
            <a:ext cx="493713" cy="461962"/>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或</a:t>
            </a:r>
          </a:p>
        </p:txBody>
      </p:sp>
      <p:graphicFrame>
        <p:nvGraphicFramePr>
          <p:cNvPr id="30735" name="Object 4"/>
          <p:cNvGraphicFramePr>
            <a:graphicFrameLocks noChangeAspect="1"/>
          </p:cNvGraphicFramePr>
          <p:nvPr/>
        </p:nvGraphicFramePr>
        <p:xfrm>
          <a:off x="5216525" y="2578100"/>
          <a:ext cx="1053465" cy="410210"/>
        </p:xfrm>
        <a:graphic>
          <a:graphicData uri="http://schemas.openxmlformats.org/presentationml/2006/ole">
            <mc:AlternateContent xmlns:mc="http://schemas.openxmlformats.org/markup-compatibility/2006">
              <mc:Choice xmlns:v="urn:schemas-microsoft-com:vml" Requires="v">
                <p:oleObj r:id="rId9" imgW="584200" imgH="215900" progId="Equation.3">
                  <p:embed/>
                </p:oleObj>
              </mc:Choice>
              <mc:Fallback>
                <p:oleObj r:id="rId9" imgW="584200" imgH="215900" progId="Equation.3">
                  <p:embed/>
                  <p:pic>
                    <p:nvPicPr>
                      <p:cNvPr id="0" name="Object 4"/>
                      <p:cNvPicPr>
                        <a:picLocks noChangeAspect="1" noChangeArrowheads="1"/>
                      </p:cNvPicPr>
                      <p:nvPr/>
                    </p:nvPicPr>
                    <p:blipFill>
                      <a:blip r:embed="rId10">
                        <a:biLevel thresh="50000"/>
                        <a:grayscl/>
                        <a:lum bright="-100000"/>
                        <a:extLst>
                          <a:ext uri="{28A0092B-C50C-407E-A947-70E740481C1C}">
                            <a14:useLocalDpi xmlns:a14="http://schemas.microsoft.com/office/drawing/2010/main" val="0"/>
                          </a:ext>
                        </a:extLst>
                      </a:blip>
                      <a:srcRect/>
                      <a:stretch>
                        <a:fillRect/>
                      </a:stretch>
                    </p:blipFill>
                    <p:spPr bwMode="auto">
                      <a:xfrm>
                        <a:off x="5216525" y="2578100"/>
                        <a:ext cx="1053465" cy="410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7" name="Text Box 26"/>
          <p:cNvSpPr txBox="1">
            <a:spLocks noChangeArrowheads="1"/>
          </p:cNvSpPr>
          <p:nvPr/>
        </p:nvSpPr>
        <p:spPr bwMode="auto">
          <a:xfrm>
            <a:off x="903288" y="5791749"/>
            <a:ext cx="492125" cy="460375"/>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若</a:t>
            </a:r>
          </a:p>
        </p:txBody>
      </p:sp>
      <p:graphicFrame>
        <p:nvGraphicFramePr>
          <p:cNvPr id="30738" name="Object 5"/>
          <p:cNvGraphicFramePr>
            <a:graphicFrameLocks noChangeAspect="1"/>
          </p:cNvGraphicFramePr>
          <p:nvPr/>
        </p:nvGraphicFramePr>
        <p:xfrm>
          <a:off x="1227138" y="5767937"/>
          <a:ext cx="1023937" cy="392112"/>
        </p:xfrm>
        <a:graphic>
          <a:graphicData uri="http://schemas.openxmlformats.org/presentationml/2006/ole">
            <mc:AlternateContent xmlns:mc="http://schemas.openxmlformats.org/markup-compatibility/2006">
              <mc:Choice xmlns:v="urn:schemas-microsoft-com:vml" Requires="v">
                <p:oleObj r:id="rId11" imgW="558800" imgH="190500" progId="Equation.3">
                  <p:embed/>
                </p:oleObj>
              </mc:Choice>
              <mc:Fallback>
                <p:oleObj r:id="rId11" imgW="558800" imgH="190500" progId="Equation.3">
                  <p:embed/>
                  <p:pic>
                    <p:nvPicPr>
                      <p:cNvPr id="0" name="Object 5"/>
                      <p:cNvPicPr>
                        <a:picLocks noChangeAspect="1" noChangeArrowheads="1"/>
                      </p:cNvPicPr>
                      <p:nvPr/>
                    </p:nvPicPr>
                    <p:blipFill>
                      <a:blip r:embed="rId12">
                        <a:biLevel thresh="50000"/>
                        <a:grayscl/>
                        <a:lum bright="-100000"/>
                        <a:extLst>
                          <a:ext uri="{28A0092B-C50C-407E-A947-70E740481C1C}">
                            <a14:useLocalDpi xmlns:a14="http://schemas.microsoft.com/office/drawing/2010/main" val="0"/>
                          </a:ext>
                        </a:extLst>
                      </a:blip>
                      <a:srcRect/>
                      <a:stretch>
                        <a:fillRect/>
                      </a:stretch>
                    </p:blipFill>
                    <p:spPr bwMode="auto">
                      <a:xfrm>
                        <a:off x="1227138" y="5767937"/>
                        <a:ext cx="102393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9" name="Text Box 28"/>
          <p:cNvSpPr txBox="1">
            <a:spLocks noChangeArrowheads="1"/>
          </p:cNvSpPr>
          <p:nvPr/>
        </p:nvSpPr>
        <p:spPr bwMode="auto">
          <a:xfrm>
            <a:off x="2152650" y="5779049"/>
            <a:ext cx="493713" cy="461963"/>
          </a:xfrm>
          <a:prstGeom prst="rect">
            <a:avLst/>
          </a:prstGeom>
          <a:noFill/>
          <a:ln w="9525">
            <a:noFill/>
            <a:miter lim="800000"/>
          </a:ln>
        </p:spPr>
        <p:txBody>
          <a:bodyPr wrap="none">
            <a:spAutoFit/>
          </a:bodyPr>
          <a:lstStyle/>
          <a:p>
            <a:pPr>
              <a:defRPr/>
            </a:pPr>
            <a:r>
              <a:rPr lang="zh-CN" altLang="en-US" sz="2400" b="0">
                <a:latin typeface="+mn-lt"/>
                <a:ea typeface="黑体" panose="02010609060101010101" pitchFamily="2" charset="-122"/>
              </a:rPr>
              <a:t>且</a:t>
            </a:r>
          </a:p>
        </p:txBody>
      </p:sp>
      <p:graphicFrame>
        <p:nvGraphicFramePr>
          <p:cNvPr id="30740" name="Object 6"/>
          <p:cNvGraphicFramePr>
            <a:graphicFrameLocks noChangeAspect="1"/>
          </p:cNvGraphicFramePr>
          <p:nvPr/>
        </p:nvGraphicFramePr>
        <p:xfrm>
          <a:off x="2561908" y="5774294"/>
          <a:ext cx="1079500" cy="427355"/>
        </p:xfrm>
        <a:graphic>
          <a:graphicData uri="http://schemas.openxmlformats.org/presentationml/2006/ole">
            <mc:AlternateContent xmlns:mc="http://schemas.openxmlformats.org/markup-compatibility/2006">
              <mc:Choice xmlns:v="urn:schemas-microsoft-com:vml" Requires="v">
                <p:oleObj r:id="rId13" imgW="482600" imgH="177165" progId="Equation.3">
                  <p:embed/>
                </p:oleObj>
              </mc:Choice>
              <mc:Fallback>
                <p:oleObj r:id="rId13" imgW="482600" imgH="177165" progId="Equation.3">
                  <p:embed/>
                  <p:pic>
                    <p:nvPicPr>
                      <p:cNvPr id="0" name="Object 6"/>
                      <p:cNvPicPr>
                        <a:picLocks noChangeAspect="1" noChangeArrowheads="1"/>
                      </p:cNvPicPr>
                      <p:nvPr/>
                    </p:nvPicPr>
                    <p:blipFill>
                      <a:blip r:embed="rId14">
                        <a:biLevel thresh="50000"/>
                        <a:grayscl/>
                        <a:lum bright="-100000"/>
                      </a:blip>
                      <a:srcRect/>
                      <a:stretch>
                        <a:fillRect/>
                      </a:stretch>
                    </p:blipFill>
                    <p:spPr bwMode="auto">
                      <a:xfrm>
                        <a:off x="2561908" y="5774294"/>
                        <a:ext cx="1079500" cy="427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1" name="Text Box 30"/>
          <p:cNvSpPr txBox="1">
            <a:spLocks noChangeArrowheads="1"/>
          </p:cNvSpPr>
          <p:nvPr/>
        </p:nvSpPr>
        <p:spPr bwMode="auto">
          <a:xfrm>
            <a:off x="3658235" y="5794924"/>
            <a:ext cx="3168650" cy="460375"/>
          </a:xfrm>
          <a:prstGeom prst="rect">
            <a:avLst/>
          </a:prstGeom>
          <a:noFill/>
          <a:ln w="9525">
            <a:noFill/>
            <a:miter lim="800000"/>
          </a:ln>
        </p:spPr>
        <p:txBody>
          <a:bodyPr>
            <a:spAutoFit/>
          </a:bodyPr>
          <a:lstStyle/>
          <a:p>
            <a:pPr>
              <a:defRPr/>
            </a:pPr>
            <a:r>
              <a:rPr lang="zh-CN" altLang="en-US" sz="2400" b="0" dirty="0">
                <a:latin typeface="+mn-lt"/>
                <a:ea typeface="黑体" panose="02010609060101010101" pitchFamily="2" charset="-122"/>
              </a:rPr>
              <a:t>则称</a:t>
            </a:r>
            <a:r>
              <a:rPr lang="en-US" sz="2400" b="0" i="1" dirty="0">
                <a:solidFill>
                  <a:srgbClr val="000099"/>
                </a:solidFill>
                <a:latin typeface="+mn-lt"/>
                <a:ea typeface="黑体" panose="02010609060101010101" pitchFamily="2" charset="-122"/>
              </a:rPr>
              <a:t>A</a:t>
            </a:r>
            <a:r>
              <a:rPr lang="zh-CN" altLang="en-US" sz="2400" b="0" dirty="0">
                <a:solidFill>
                  <a:srgbClr val="000099"/>
                </a:solidFill>
                <a:latin typeface="+mn-lt"/>
                <a:ea typeface="黑体" panose="02010609060101010101" pitchFamily="2" charset="-122"/>
              </a:rPr>
              <a:t>与</a:t>
            </a:r>
            <a:r>
              <a:rPr lang="en-US" sz="2400" b="0" i="1" dirty="0">
                <a:solidFill>
                  <a:srgbClr val="000099"/>
                </a:solidFill>
                <a:latin typeface="+mn-lt"/>
                <a:ea typeface="黑体" panose="02010609060101010101" pitchFamily="2" charset="-122"/>
              </a:rPr>
              <a:t>B</a:t>
            </a:r>
            <a:r>
              <a:rPr lang="zh-CN" altLang="en-US" sz="2400" b="0" dirty="0">
                <a:solidFill>
                  <a:srgbClr val="000099"/>
                </a:solidFill>
                <a:latin typeface="+mn-lt"/>
                <a:ea typeface="黑体" panose="02010609060101010101" pitchFamily="2" charset="-122"/>
              </a:rPr>
              <a:t>相等</a:t>
            </a:r>
            <a:r>
              <a:rPr lang="en-US" altLang="zh-CN" sz="2400" b="0" dirty="0">
                <a:solidFill>
                  <a:srgbClr val="000099"/>
                </a:solidFill>
                <a:latin typeface="+mn-lt"/>
                <a:ea typeface="黑体" panose="02010609060101010101" pitchFamily="2" charset="-122"/>
              </a:rPr>
              <a:t>,</a:t>
            </a:r>
            <a:endParaRPr lang="zh-CN" altLang="en-US" sz="2400" b="0" dirty="0">
              <a:solidFill>
                <a:srgbClr val="000099"/>
              </a:solidFill>
              <a:latin typeface="+mn-lt"/>
              <a:ea typeface="黑体" panose="02010609060101010101" pitchFamily="2" charset="-122"/>
            </a:endParaRPr>
          </a:p>
        </p:txBody>
      </p:sp>
      <p:sp>
        <p:nvSpPr>
          <p:cNvPr id="30742" name="Text Box 31"/>
          <p:cNvSpPr txBox="1">
            <a:spLocks noChangeArrowheads="1"/>
          </p:cNvSpPr>
          <p:nvPr/>
        </p:nvSpPr>
        <p:spPr bwMode="auto">
          <a:xfrm>
            <a:off x="5698173" y="5802227"/>
            <a:ext cx="1685925" cy="461962"/>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记为</a:t>
            </a:r>
            <a:r>
              <a:rPr lang="en-US" sz="2400" b="0" i="1" dirty="0">
                <a:latin typeface="+mn-lt"/>
                <a:ea typeface="黑体" panose="02010609060101010101" pitchFamily="2" charset="-122"/>
              </a:rPr>
              <a:t>A = B </a:t>
            </a:r>
            <a:r>
              <a:rPr lang="en-US" sz="2400" b="0" dirty="0">
                <a:latin typeface="+mn-lt"/>
                <a:ea typeface="黑体" panose="02010609060101010101" pitchFamily="2" charset="-122"/>
              </a:rPr>
              <a:t>.</a:t>
            </a:r>
          </a:p>
        </p:txBody>
      </p:sp>
      <p:grpSp>
        <p:nvGrpSpPr>
          <p:cNvPr id="9" name="Group 24"/>
          <p:cNvGrpSpPr/>
          <p:nvPr/>
        </p:nvGrpSpPr>
        <p:grpSpPr bwMode="auto">
          <a:xfrm>
            <a:off x="988695" y="3034030"/>
            <a:ext cx="1955800" cy="1692275"/>
            <a:chOff x="0" y="0"/>
            <a:chExt cx="1536" cy="1528"/>
          </a:xfrm>
        </p:grpSpPr>
        <p:grpSp>
          <p:nvGrpSpPr>
            <p:cNvPr id="25623" name="Group 25"/>
            <p:cNvGrpSpPr/>
            <p:nvPr/>
          </p:nvGrpSpPr>
          <p:grpSpPr bwMode="auto">
            <a:xfrm>
              <a:off x="0" y="0"/>
              <a:ext cx="1536" cy="1528"/>
              <a:chOff x="0" y="0"/>
              <a:chExt cx="1536" cy="1528"/>
            </a:xfrm>
          </p:grpSpPr>
          <p:sp>
            <p:nvSpPr>
              <p:cNvPr id="30746" name="Rectangle 3"/>
              <p:cNvSpPr>
                <a:spLocks noChangeArrowheads="1"/>
              </p:cNvSpPr>
              <p:nvPr/>
            </p:nvSpPr>
            <p:spPr bwMode="auto">
              <a:xfrm>
                <a:off x="0" y="0"/>
                <a:ext cx="1536" cy="1528"/>
              </a:xfrm>
              <a:prstGeom prst="rect">
                <a:avLst/>
              </a:prstGeom>
              <a:noFill/>
              <a:ln w="9525">
                <a:solidFill>
                  <a:schemeClr val="tx1"/>
                </a:solidFill>
                <a:miter lim="800000"/>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25632" name="Object 9"/>
              <p:cNvGraphicFramePr>
                <a:graphicFrameLocks noChangeAspect="1"/>
              </p:cNvGraphicFramePr>
              <p:nvPr/>
            </p:nvGraphicFramePr>
            <p:xfrm>
              <a:off x="42" y="1134"/>
              <a:ext cx="228" cy="291"/>
            </p:xfrm>
            <a:graphic>
              <a:graphicData uri="http://schemas.openxmlformats.org/presentationml/2006/ole">
                <mc:AlternateContent xmlns:mc="http://schemas.openxmlformats.org/markup-compatibility/2006">
                  <mc:Choice xmlns:v="urn:schemas-microsoft-com:vml" Requires="v">
                    <p:oleObj r:id="rId15" imgW="165100" imgH="215900" progId="Equation.3">
                      <p:embed/>
                    </p:oleObj>
                  </mc:Choice>
                  <mc:Fallback>
                    <p:oleObj r:id="rId15" imgW="165100" imgH="21590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 y="1134"/>
                            <a:ext cx="22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624" name="Group 28"/>
            <p:cNvGrpSpPr/>
            <p:nvPr/>
          </p:nvGrpSpPr>
          <p:grpSpPr bwMode="auto">
            <a:xfrm>
              <a:off x="224" y="184"/>
              <a:ext cx="1152" cy="1104"/>
              <a:chOff x="0" y="0"/>
              <a:chExt cx="1152" cy="1104"/>
            </a:xfrm>
          </p:grpSpPr>
          <p:sp>
            <p:nvSpPr>
              <p:cNvPr id="30749" name="Oval 7"/>
              <p:cNvSpPr>
                <a:spLocks noChangeArrowheads="1"/>
              </p:cNvSpPr>
              <p:nvPr/>
            </p:nvSpPr>
            <p:spPr bwMode="auto">
              <a:xfrm>
                <a:off x="0" y="0"/>
                <a:ext cx="1152" cy="1104"/>
              </a:xfrm>
              <a:prstGeom prst="ellipse">
                <a:avLst/>
              </a:prstGeom>
              <a:solidFill>
                <a:schemeClr val="bg1"/>
              </a:solid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25630" name="Object 8"/>
              <p:cNvGraphicFramePr>
                <a:graphicFrameLocks noChangeAspect="1"/>
              </p:cNvGraphicFramePr>
              <p:nvPr/>
            </p:nvGraphicFramePr>
            <p:xfrm>
              <a:off x="576" y="720"/>
              <a:ext cx="249" cy="270"/>
            </p:xfrm>
            <a:graphic>
              <a:graphicData uri="http://schemas.openxmlformats.org/presentationml/2006/ole">
                <mc:AlternateContent xmlns:mc="http://schemas.openxmlformats.org/markup-compatibility/2006">
                  <mc:Choice xmlns:v="urn:schemas-microsoft-com:vml" Requires="v">
                    <p:oleObj r:id="rId17" imgW="177800" imgH="190500" progId="Equation.3">
                      <p:embed/>
                    </p:oleObj>
                  </mc:Choice>
                  <mc:Fallback>
                    <p:oleObj r:id="rId17" imgW="177800" imgH="190500" progId="Equation.3">
                      <p:embed/>
                      <p:pic>
                        <p:nvPicPr>
                          <p:cNvPr id="0" name="Object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6" y="720"/>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625" name="Group 31"/>
            <p:cNvGrpSpPr/>
            <p:nvPr/>
          </p:nvGrpSpPr>
          <p:grpSpPr bwMode="auto">
            <a:xfrm>
              <a:off x="320" y="376"/>
              <a:ext cx="640" cy="624"/>
              <a:chOff x="0" y="0"/>
              <a:chExt cx="640" cy="624"/>
            </a:xfrm>
          </p:grpSpPr>
          <p:sp>
            <p:nvSpPr>
              <p:cNvPr id="30752" name="Oval 10"/>
              <p:cNvSpPr>
                <a:spLocks noChangeArrowheads="1"/>
              </p:cNvSpPr>
              <p:nvPr/>
            </p:nvSpPr>
            <p:spPr bwMode="auto">
              <a:xfrm>
                <a:off x="0" y="0"/>
                <a:ext cx="640" cy="624"/>
              </a:xfrm>
              <a:prstGeom prst="ellipse">
                <a:avLst/>
              </a:prstGeom>
              <a:solidFill>
                <a:schemeClr val="bg1"/>
              </a:solid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25628" name="Object 7"/>
              <p:cNvGraphicFramePr>
                <a:graphicFrameLocks noChangeAspect="1"/>
              </p:cNvGraphicFramePr>
              <p:nvPr/>
            </p:nvGraphicFramePr>
            <p:xfrm>
              <a:off x="240" y="144"/>
              <a:ext cx="249" cy="270"/>
            </p:xfrm>
            <a:graphic>
              <a:graphicData uri="http://schemas.openxmlformats.org/presentationml/2006/ole">
                <mc:AlternateContent xmlns:mc="http://schemas.openxmlformats.org/markup-compatibility/2006">
                  <mc:Choice xmlns:v="urn:schemas-microsoft-com:vml" Requires="v">
                    <p:oleObj r:id="rId19" imgW="177800" imgH="190500" progId="Equation.3">
                      <p:embed/>
                    </p:oleObj>
                  </mc:Choice>
                  <mc:Fallback>
                    <p:oleObj r:id="rId19" imgW="177800" imgH="190500" progId="Equation.3">
                      <p:embed/>
                      <p:pic>
                        <p:nvPicPr>
                          <p:cNvPr id="0"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0" y="144"/>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5626" name="Picture 3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 y="1119"/>
              <a:ext cx="28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 Box 32"/>
          <p:cNvSpPr txBox="1">
            <a:spLocks noChangeArrowheads="1"/>
          </p:cNvSpPr>
          <p:nvPr/>
        </p:nvSpPr>
        <p:spPr bwMode="auto">
          <a:xfrm>
            <a:off x="576263" y="785813"/>
            <a:ext cx="3995737" cy="460375"/>
          </a:xfrm>
          <a:prstGeom prst="rect">
            <a:avLst/>
          </a:prstGeom>
          <a:noFill/>
          <a:ln w="9525">
            <a:noFill/>
            <a:miter lim="800000"/>
          </a:ln>
        </p:spPr>
        <p:txBody>
          <a:bodyPr>
            <a:spAutoFit/>
          </a:bodyPr>
          <a:lstStyle/>
          <a:p>
            <a:pPr eaLnBrk="1" hangingPunct="1">
              <a:spcBef>
                <a:spcPct val="50000"/>
              </a:spcBef>
              <a:defRPr/>
            </a:pPr>
            <a:r>
              <a:rPr lang="zh-CN" altLang="en-US" sz="2400" b="0" dirty="0">
                <a:solidFill>
                  <a:srgbClr val="000099"/>
                </a:solidFill>
                <a:latin typeface="+mn-lt"/>
                <a:ea typeface="黑体" panose="02010609060101010101" pitchFamily="2" charset="-122"/>
              </a:rPr>
              <a:t>四、事件间的关系及运算</a:t>
            </a:r>
          </a:p>
        </p:txBody>
      </p:sp>
      <p:sp>
        <p:nvSpPr>
          <p:cNvPr id="14" name="Text Box 26"/>
          <p:cNvSpPr txBox="1">
            <a:spLocks noChangeArrowheads="1"/>
          </p:cNvSpPr>
          <p:nvPr/>
        </p:nvSpPr>
        <p:spPr bwMode="auto">
          <a:xfrm>
            <a:off x="903288" y="5252932"/>
            <a:ext cx="492125" cy="460375"/>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若</a:t>
            </a:r>
          </a:p>
        </p:txBody>
      </p:sp>
      <p:graphicFrame>
        <p:nvGraphicFramePr>
          <p:cNvPr id="15" name="Object 5"/>
          <p:cNvGraphicFramePr>
            <a:graphicFrameLocks noChangeAspect="1"/>
          </p:cNvGraphicFramePr>
          <p:nvPr/>
        </p:nvGraphicFramePr>
        <p:xfrm>
          <a:off x="1227138" y="5229120"/>
          <a:ext cx="1023937" cy="392112"/>
        </p:xfrm>
        <a:graphic>
          <a:graphicData uri="http://schemas.openxmlformats.org/presentationml/2006/ole">
            <mc:AlternateContent xmlns:mc="http://schemas.openxmlformats.org/markup-compatibility/2006">
              <mc:Choice xmlns:v="urn:schemas-microsoft-com:vml" Requires="v">
                <p:oleObj r:id="rId22" imgW="558800" imgH="190500" progId="Equation.3">
                  <p:embed/>
                </p:oleObj>
              </mc:Choice>
              <mc:Fallback>
                <p:oleObj r:id="rId22" imgW="558800" imgH="190500" progId="Equation.3">
                  <p:embed/>
                  <p:pic>
                    <p:nvPicPr>
                      <p:cNvPr id="0" name="Object 5"/>
                      <p:cNvPicPr>
                        <a:picLocks noChangeAspect="1" noChangeArrowheads="1"/>
                      </p:cNvPicPr>
                      <p:nvPr/>
                    </p:nvPicPr>
                    <p:blipFill>
                      <a:blip r:embed="rId12">
                        <a:biLevel thresh="50000"/>
                        <a:grayscl/>
                        <a:lum bright="-100000"/>
                        <a:extLst>
                          <a:ext uri="{28A0092B-C50C-407E-A947-70E740481C1C}">
                            <a14:useLocalDpi xmlns:a14="http://schemas.microsoft.com/office/drawing/2010/main" val="0"/>
                          </a:ext>
                        </a:extLst>
                      </a:blip>
                      <a:srcRect/>
                      <a:stretch>
                        <a:fillRect/>
                      </a:stretch>
                    </p:blipFill>
                    <p:spPr bwMode="auto">
                      <a:xfrm>
                        <a:off x="1227138" y="5229120"/>
                        <a:ext cx="102393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30"/>
          <p:cNvSpPr txBox="1">
            <a:spLocks noChangeArrowheads="1"/>
          </p:cNvSpPr>
          <p:nvPr/>
        </p:nvSpPr>
        <p:spPr bwMode="auto">
          <a:xfrm>
            <a:off x="2186841" y="5256107"/>
            <a:ext cx="3168650" cy="460375"/>
          </a:xfrm>
          <a:prstGeom prst="rect">
            <a:avLst/>
          </a:prstGeom>
          <a:noFill/>
          <a:ln w="9525">
            <a:noFill/>
            <a:miter lim="800000"/>
          </a:ln>
        </p:spPr>
        <p:txBody>
          <a:bodyPr>
            <a:spAutoFit/>
          </a:bodyPr>
          <a:lstStyle/>
          <a:p>
            <a:pPr>
              <a:defRPr/>
            </a:pPr>
            <a:r>
              <a:rPr lang="zh-CN" altLang="en-US" sz="2400" b="0" dirty="0">
                <a:latin typeface="+mn-lt"/>
                <a:ea typeface="黑体" panose="02010609060101010101" pitchFamily="2" charset="-122"/>
              </a:rPr>
              <a:t>，也称</a:t>
            </a:r>
            <a:r>
              <a:rPr lang="en-US" sz="2400" b="0" i="1" dirty="0">
                <a:solidFill>
                  <a:srgbClr val="000099"/>
                </a:solidFill>
                <a:latin typeface="+mn-lt"/>
                <a:ea typeface="黑体" panose="02010609060101010101" pitchFamily="2" charset="-122"/>
              </a:rPr>
              <a:t>A</a:t>
            </a:r>
            <a:r>
              <a:rPr lang="zh-CN" altLang="en-US" sz="2400" b="0" dirty="0">
                <a:solidFill>
                  <a:srgbClr val="000099"/>
                </a:solidFill>
                <a:latin typeface="+mn-lt"/>
                <a:ea typeface="黑体" panose="02010609060101010101" pitchFamily="2" charset="-122"/>
              </a:rPr>
              <a:t>是</a:t>
            </a:r>
            <a:r>
              <a:rPr lang="en-US" sz="2400" b="0" i="1" dirty="0">
                <a:solidFill>
                  <a:srgbClr val="000099"/>
                </a:solidFill>
                <a:latin typeface="+mn-lt"/>
                <a:ea typeface="黑体" panose="02010609060101010101" pitchFamily="2" charset="-122"/>
              </a:rPr>
              <a:t>B</a:t>
            </a:r>
            <a:r>
              <a:rPr lang="zh-CN" altLang="en-US" sz="2400" b="0" dirty="0">
                <a:solidFill>
                  <a:srgbClr val="000099"/>
                </a:solidFill>
                <a:latin typeface="+mn-lt"/>
                <a:ea typeface="黑体" panose="02010609060101010101" pitchFamily="2" charset="-122"/>
              </a:rPr>
              <a:t>的子事件；</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bwMode="auto">
          <a:xfrm>
            <a:off x="577850" y="577850"/>
            <a:ext cx="4495800" cy="533400"/>
          </a:xfrm>
          <a:prstGeom prst="rect">
            <a:avLst/>
          </a:prstGeom>
          <a:noFill/>
          <a:ln w="9525">
            <a:noFill/>
            <a:miter lim="800000"/>
          </a:ln>
        </p:spPr>
        <p:txBody>
          <a:bodyPr lIns="78145" tIns="39072" rIns="78145" bIns="39072" anchor="ctr"/>
          <a:lstStyle/>
          <a:p>
            <a:pPr eaLnBrk="1" hangingPunct="1">
              <a:defRPr/>
            </a:pPr>
            <a:r>
              <a:rPr kumimoji="0" lang="en-US" altLang="zh-CN" sz="2400" b="0" kern="0">
                <a:solidFill>
                  <a:srgbClr val="000099"/>
                </a:solidFill>
                <a:latin typeface="+mn-lt"/>
                <a:ea typeface="黑体" panose="02010609060101010101" pitchFamily="2" charset="-122"/>
                <a:cs typeface="+mj-cs"/>
              </a:rPr>
              <a:t>2</a:t>
            </a:r>
            <a:r>
              <a:rPr kumimoji="0" lang="zh-CN" altLang="en-US" sz="2400" b="0" kern="0">
                <a:solidFill>
                  <a:srgbClr val="000099"/>
                </a:solidFill>
                <a:latin typeface="+mn-lt"/>
                <a:ea typeface="黑体" panose="02010609060101010101" pitchFamily="2" charset="-122"/>
                <a:cs typeface="+mj-cs"/>
              </a:rPr>
              <a:t>、事件的和</a:t>
            </a:r>
            <a:r>
              <a:rPr kumimoji="0" lang="zh-CN" altLang="en-US" sz="2400" b="0" kern="0">
                <a:solidFill>
                  <a:schemeClr val="accent2"/>
                </a:solidFill>
                <a:latin typeface="+mn-lt"/>
                <a:ea typeface="黑体" panose="02010609060101010101" pitchFamily="2" charset="-122"/>
                <a:cs typeface="+mj-cs"/>
              </a:rPr>
              <a:t>（和运算）</a:t>
            </a:r>
            <a:endParaRPr kumimoji="0" lang="zh-CN" altLang="en-US" sz="2400" b="0" kern="0" dirty="0">
              <a:solidFill>
                <a:schemeClr val="accent2"/>
              </a:solidFill>
              <a:latin typeface="+mn-lt"/>
              <a:ea typeface="黑体" panose="02010609060101010101" pitchFamily="2" charset="-122"/>
              <a:cs typeface="+mj-cs"/>
            </a:endParaRPr>
          </a:p>
        </p:txBody>
      </p:sp>
      <p:sp>
        <p:nvSpPr>
          <p:cNvPr id="4" name="Text Box 16"/>
          <p:cNvSpPr txBox="1">
            <a:spLocks noChangeArrowheads="1"/>
          </p:cNvSpPr>
          <p:nvPr/>
        </p:nvSpPr>
        <p:spPr bwMode="auto">
          <a:xfrm>
            <a:off x="3533775" y="1187450"/>
            <a:ext cx="803275" cy="461963"/>
          </a:xfrm>
          <a:prstGeom prst="rect">
            <a:avLst/>
          </a:prstGeom>
          <a:noFill/>
          <a:ln w="9525">
            <a:noFill/>
            <a:miter lim="800000"/>
          </a:ln>
        </p:spPr>
        <p:txBody>
          <a:bodyPr wrap="none">
            <a:spAutoFit/>
          </a:bodyPr>
          <a:lstStyle/>
          <a:p>
            <a:pPr>
              <a:defRPr/>
            </a:pPr>
            <a:r>
              <a:rPr lang="zh-CN" altLang="en-US" sz="2400" b="0">
                <a:solidFill>
                  <a:schemeClr val="accent2"/>
                </a:solidFill>
                <a:latin typeface="+mn-lt"/>
                <a:ea typeface="黑体" panose="02010609060101010101" pitchFamily="2" charset="-122"/>
              </a:rPr>
              <a:t>定义</a:t>
            </a:r>
          </a:p>
        </p:txBody>
      </p:sp>
      <p:sp>
        <p:nvSpPr>
          <p:cNvPr id="5" name="Text Box 17"/>
          <p:cNvSpPr txBox="1">
            <a:spLocks noChangeArrowheads="1"/>
          </p:cNvSpPr>
          <p:nvPr/>
        </p:nvSpPr>
        <p:spPr bwMode="auto">
          <a:xfrm>
            <a:off x="4291013" y="1204913"/>
            <a:ext cx="954087" cy="461962"/>
          </a:xfrm>
          <a:prstGeom prst="rect">
            <a:avLst/>
          </a:prstGeom>
          <a:noFill/>
          <a:ln w="9525">
            <a:noFill/>
            <a:miter lim="800000"/>
          </a:ln>
        </p:spPr>
        <p:txBody>
          <a:bodyPr>
            <a:spAutoFit/>
          </a:bodyPr>
          <a:lstStyle/>
          <a:p>
            <a:pPr>
              <a:spcBef>
                <a:spcPct val="50000"/>
              </a:spcBef>
              <a:defRPr/>
            </a:pPr>
            <a:r>
              <a:rPr lang="zh-CN" altLang="en-US" sz="2400" b="0" dirty="0">
                <a:latin typeface="+mn-lt"/>
                <a:ea typeface="黑体" panose="02010609060101010101" pitchFamily="2" charset="-122"/>
              </a:rPr>
              <a:t>事件</a:t>
            </a:r>
          </a:p>
        </p:txBody>
      </p:sp>
      <p:sp>
        <p:nvSpPr>
          <p:cNvPr id="10" name="Rectangle 22"/>
          <p:cNvSpPr>
            <a:spLocks noChangeArrowheads="1"/>
          </p:cNvSpPr>
          <p:nvPr/>
        </p:nvSpPr>
        <p:spPr bwMode="auto">
          <a:xfrm>
            <a:off x="4148138" y="1776413"/>
            <a:ext cx="3313112" cy="415925"/>
          </a:xfrm>
          <a:prstGeom prst="rect">
            <a:avLst/>
          </a:prstGeom>
          <a:noFill/>
          <a:ln w="9525">
            <a:noFill/>
            <a:miter lim="800000"/>
          </a:ln>
        </p:spPr>
        <p:txBody>
          <a:bodyPr lIns="0" tIns="0" rIns="0">
            <a:spAutoFit/>
          </a:bodyPr>
          <a:lstStyle/>
          <a:p>
            <a:pPr algn="ctr" eaLnBrk="1" hangingPunct="1">
              <a:defRPr/>
            </a:pPr>
            <a:r>
              <a:rPr lang="zh-CN" altLang="en-US" sz="2400" b="0" dirty="0">
                <a:latin typeface="+mn-lt"/>
                <a:ea typeface="黑体" panose="02010609060101010101" pitchFamily="2" charset="-122"/>
              </a:rPr>
              <a:t>称为</a:t>
            </a:r>
            <a:r>
              <a:rPr lang="en-US" sz="2400" b="0" i="1" dirty="0">
                <a:solidFill>
                  <a:srgbClr val="000099"/>
                </a:solidFill>
                <a:latin typeface="+mn-lt"/>
                <a:ea typeface="黑体" panose="02010609060101010101" pitchFamily="2" charset="-122"/>
              </a:rPr>
              <a:t>A</a:t>
            </a:r>
            <a:r>
              <a:rPr lang="zh-CN" altLang="en-US" sz="2400" b="0" dirty="0">
                <a:solidFill>
                  <a:srgbClr val="000099"/>
                </a:solidFill>
                <a:latin typeface="+mn-lt"/>
                <a:ea typeface="黑体" panose="02010609060101010101" pitchFamily="2" charset="-122"/>
              </a:rPr>
              <a:t>与</a:t>
            </a:r>
            <a:r>
              <a:rPr lang="en-US" sz="2400" b="0" i="1" dirty="0">
                <a:solidFill>
                  <a:srgbClr val="000099"/>
                </a:solidFill>
                <a:latin typeface="+mn-lt"/>
                <a:ea typeface="黑体" panose="02010609060101010101" pitchFamily="2" charset="-122"/>
              </a:rPr>
              <a:t>B</a:t>
            </a:r>
            <a:r>
              <a:rPr lang="zh-CN" altLang="en-US" sz="2400" b="0" dirty="0">
                <a:solidFill>
                  <a:srgbClr val="000099"/>
                </a:solidFill>
                <a:latin typeface="+mn-lt"/>
                <a:ea typeface="黑体" panose="02010609060101010101" pitchFamily="2" charset="-122"/>
              </a:rPr>
              <a:t>的和事件。</a:t>
            </a:r>
          </a:p>
        </p:txBody>
      </p:sp>
      <p:grpSp>
        <p:nvGrpSpPr>
          <p:cNvPr id="12" name="组合 28"/>
          <p:cNvGrpSpPr/>
          <p:nvPr/>
        </p:nvGrpSpPr>
        <p:grpSpPr bwMode="auto">
          <a:xfrm>
            <a:off x="3506153" y="2774315"/>
            <a:ext cx="4822190" cy="829945"/>
            <a:chOff x="3728586" y="2772244"/>
            <a:chExt cx="4822460" cy="829410"/>
          </a:xfrm>
        </p:grpSpPr>
        <p:sp>
          <p:nvSpPr>
            <p:cNvPr id="11" name="Text Box 23"/>
            <p:cNvSpPr txBox="1">
              <a:spLocks noChangeArrowheads="1"/>
            </p:cNvSpPr>
            <p:nvPr/>
          </p:nvSpPr>
          <p:spPr bwMode="auto">
            <a:xfrm>
              <a:off x="3728586" y="2772244"/>
              <a:ext cx="4822460" cy="829410"/>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当且仅当</a:t>
              </a:r>
              <a:r>
                <a:rPr lang="en-US" sz="2400" b="0" i="1" dirty="0">
                  <a:latin typeface="+mn-lt"/>
                  <a:ea typeface="黑体" panose="02010609060101010101" pitchFamily="2" charset="-122"/>
                </a:rPr>
                <a:t>A</a:t>
              </a:r>
              <a:r>
                <a:rPr lang="zh-CN" altLang="en-US" sz="2400" b="0" dirty="0">
                  <a:latin typeface="+mn-lt"/>
                  <a:ea typeface="黑体" panose="02010609060101010101" pitchFamily="2" charset="-122"/>
                </a:rPr>
                <a:t>、</a:t>
              </a:r>
              <a:r>
                <a:rPr lang="en-US" sz="2400" b="0" i="1" dirty="0">
                  <a:latin typeface="+mn-lt"/>
                  <a:ea typeface="黑体" panose="02010609060101010101" pitchFamily="2" charset="-122"/>
                </a:rPr>
                <a:t>B</a:t>
              </a:r>
              <a:r>
                <a:rPr lang="zh-CN" altLang="en-US" sz="2400" b="0" dirty="0">
                  <a:latin typeface="+mn-lt"/>
                  <a:ea typeface="黑体" panose="02010609060101010101" pitchFamily="2" charset="-122"/>
                </a:rPr>
                <a:t>中至少有一个发生时</a:t>
              </a:r>
            </a:p>
            <a:p>
              <a:pPr>
                <a:defRPr/>
              </a:pPr>
              <a:r>
                <a:rPr lang="zh-CN" altLang="en-US" sz="2400" b="0" dirty="0">
                  <a:latin typeface="+mn-lt"/>
                  <a:ea typeface="黑体" panose="02010609060101010101" pitchFamily="2" charset="-122"/>
                </a:rPr>
                <a:t>事件           发生。    </a:t>
              </a:r>
            </a:p>
          </p:txBody>
        </p:sp>
        <p:graphicFrame>
          <p:nvGraphicFramePr>
            <p:cNvPr id="27680" name="Object 5"/>
            <p:cNvGraphicFramePr>
              <a:graphicFrameLocks noChangeAspect="1"/>
            </p:cNvGraphicFramePr>
            <p:nvPr/>
          </p:nvGraphicFramePr>
          <p:xfrm>
            <a:off x="4422997" y="3164406"/>
            <a:ext cx="784269" cy="341093"/>
          </p:xfrm>
          <a:graphic>
            <a:graphicData uri="http://schemas.openxmlformats.org/presentationml/2006/ole">
              <mc:AlternateContent xmlns:mc="http://schemas.openxmlformats.org/markup-compatibility/2006">
                <mc:Choice xmlns:v="urn:schemas-microsoft-com:vml" Requires="v">
                  <p:oleObj name="Equation" r:id="rId3" imgW="1143000" imgH="482600" progId="Equation.DSMT4">
                    <p:embed/>
                  </p:oleObj>
                </mc:Choice>
                <mc:Fallback>
                  <p:oleObj name="Equation" r:id="rId3" imgW="1143000" imgH="482600" progId="Equation.DSMT4">
                    <p:embed/>
                    <p:pic>
                      <p:nvPicPr>
                        <p:cNvPr id="0" name="图片 109822"/>
                        <p:cNvPicPr>
                          <a:picLocks noChangeAspect="1" noChangeArrowheads="1"/>
                        </p:cNvPicPr>
                        <p:nvPr/>
                      </p:nvPicPr>
                      <p:blipFill>
                        <a:blip r:embed="rId4">
                          <a:biLevel thresh="50000"/>
                          <a:grayscl/>
                          <a:lum bright="-100000"/>
                          <a:extLst>
                            <a:ext uri="{28A0092B-C50C-407E-A947-70E740481C1C}">
                              <a14:useLocalDpi xmlns:a14="http://schemas.microsoft.com/office/drawing/2010/main" val="0"/>
                            </a:ext>
                          </a:extLst>
                        </a:blip>
                        <a:srcRect/>
                        <a:stretch>
                          <a:fillRect/>
                        </a:stretch>
                      </p:blipFill>
                      <p:spPr bwMode="auto">
                        <a:xfrm>
                          <a:off x="4422997" y="3164406"/>
                          <a:ext cx="784269" cy="341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 name="Group 23"/>
          <p:cNvGrpSpPr/>
          <p:nvPr/>
        </p:nvGrpSpPr>
        <p:grpSpPr bwMode="auto">
          <a:xfrm>
            <a:off x="882650" y="1263650"/>
            <a:ext cx="2438400" cy="2273300"/>
            <a:chOff x="0" y="0"/>
            <a:chExt cx="1536" cy="1432"/>
          </a:xfrm>
        </p:grpSpPr>
        <p:grpSp>
          <p:nvGrpSpPr>
            <p:cNvPr id="27665" name="Group 24"/>
            <p:cNvGrpSpPr/>
            <p:nvPr/>
          </p:nvGrpSpPr>
          <p:grpSpPr bwMode="auto">
            <a:xfrm>
              <a:off x="0" y="0"/>
              <a:ext cx="1536" cy="1432"/>
              <a:chOff x="0" y="0"/>
              <a:chExt cx="1536" cy="1528"/>
            </a:xfrm>
          </p:grpSpPr>
          <p:sp>
            <p:nvSpPr>
              <p:cNvPr id="26" name="Rectangle 3"/>
              <p:cNvSpPr>
                <a:spLocks noChangeArrowheads="1"/>
              </p:cNvSpPr>
              <p:nvPr/>
            </p:nvSpPr>
            <p:spPr bwMode="auto">
              <a:xfrm>
                <a:off x="0" y="0"/>
                <a:ext cx="1536" cy="1528"/>
              </a:xfrm>
              <a:prstGeom prst="rect">
                <a:avLst/>
              </a:prstGeom>
              <a:solidFill>
                <a:schemeClr val="bg1"/>
              </a:solidFill>
              <a:ln w="9525">
                <a:solidFill>
                  <a:schemeClr val="tx1"/>
                </a:solidFill>
                <a:miter lim="800000"/>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27678" name="Object 9"/>
              <p:cNvGraphicFramePr>
                <a:graphicFrameLocks noChangeAspect="1"/>
              </p:cNvGraphicFramePr>
              <p:nvPr/>
            </p:nvGraphicFramePr>
            <p:xfrm>
              <a:off x="42" y="1134"/>
              <a:ext cx="228" cy="291"/>
            </p:xfrm>
            <a:graphic>
              <a:graphicData uri="http://schemas.openxmlformats.org/presentationml/2006/ole">
                <mc:AlternateContent xmlns:mc="http://schemas.openxmlformats.org/markup-compatibility/2006">
                  <mc:Choice xmlns:v="urn:schemas-microsoft-com:vml" Requires="v">
                    <p:oleObj r:id="rId5" imgW="165100" imgH="215900" progId="Equation.3">
                      <p:embed/>
                    </p:oleObj>
                  </mc:Choice>
                  <mc:Fallback>
                    <p:oleObj r:id="rId5" imgW="165100" imgH="215900" progId="Equation.3">
                      <p:embed/>
                      <p:pic>
                        <p:nvPicPr>
                          <p:cNvPr id="0" name="图片 1098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 y="1134"/>
                            <a:ext cx="22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66" name="Group 27"/>
            <p:cNvGrpSpPr/>
            <p:nvPr/>
          </p:nvGrpSpPr>
          <p:grpSpPr bwMode="auto">
            <a:xfrm>
              <a:off x="96" y="336"/>
              <a:ext cx="640" cy="624"/>
              <a:chOff x="0" y="0"/>
              <a:chExt cx="640" cy="624"/>
            </a:xfrm>
          </p:grpSpPr>
          <p:sp>
            <p:nvSpPr>
              <p:cNvPr id="24" name="Oval 7"/>
              <p:cNvSpPr>
                <a:spLocks noChangeArrowheads="1"/>
              </p:cNvSpPr>
              <p:nvPr/>
            </p:nvSpPr>
            <p:spPr bwMode="auto">
              <a:xfrm>
                <a:off x="0" y="0"/>
                <a:ext cx="640" cy="624"/>
              </a:xfrm>
              <a:prstGeom prst="ellipse">
                <a:avLst/>
              </a:prstGeom>
              <a:solidFill>
                <a:schemeClr val="accent1">
                  <a:alpha val="50000"/>
                </a:schemeClr>
              </a:solid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27676" name="Object 8"/>
              <p:cNvGraphicFramePr>
                <a:graphicFrameLocks noChangeAspect="1"/>
              </p:cNvGraphicFramePr>
              <p:nvPr/>
            </p:nvGraphicFramePr>
            <p:xfrm>
              <a:off x="96" y="210"/>
              <a:ext cx="249" cy="270"/>
            </p:xfrm>
            <a:graphic>
              <a:graphicData uri="http://schemas.openxmlformats.org/presentationml/2006/ole">
                <mc:AlternateContent xmlns:mc="http://schemas.openxmlformats.org/markup-compatibility/2006">
                  <mc:Choice xmlns:v="urn:schemas-microsoft-com:vml" Requires="v">
                    <p:oleObj r:id="rId7" imgW="177800" imgH="190500" progId="Equation.3">
                      <p:embed/>
                    </p:oleObj>
                  </mc:Choice>
                  <mc:Fallback>
                    <p:oleObj r:id="rId7" imgW="177800" imgH="190500" progId="Equation.3">
                      <p:embed/>
                      <p:pic>
                        <p:nvPicPr>
                          <p:cNvPr id="0" name="图片 1098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 y="210"/>
                            <a:ext cx="249" cy="27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67" name="Group 30"/>
            <p:cNvGrpSpPr/>
            <p:nvPr/>
          </p:nvGrpSpPr>
          <p:grpSpPr bwMode="auto">
            <a:xfrm>
              <a:off x="432" y="144"/>
              <a:ext cx="1008" cy="816"/>
              <a:chOff x="0" y="0"/>
              <a:chExt cx="1008" cy="816"/>
            </a:xfrm>
          </p:grpSpPr>
          <p:graphicFrame>
            <p:nvGraphicFramePr>
              <p:cNvPr id="27673" name="Object 7"/>
              <p:cNvGraphicFramePr>
                <a:graphicFrameLocks noChangeAspect="1"/>
              </p:cNvGraphicFramePr>
              <p:nvPr/>
            </p:nvGraphicFramePr>
            <p:xfrm>
              <a:off x="423" y="336"/>
              <a:ext cx="249" cy="270"/>
            </p:xfrm>
            <a:graphic>
              <a:graphicData uri="http://schemas.openxmlformats.org/presentationml/2006/ole">
                <mc:AlternateContent xmlns:mc="http://schemas.openxmlformats.org/markup-compatibility/2006">
                  <mc:Choice xmlns:v="urn:schemas-microsoft-com:vml" Requires="v">
                    <p:oleObj r:id="rId9" imgW="177800" imgH="190500" progId="Equation.3">
                      <p:embed/>
                    </p:oleObj>
                  </mc:Choice>
                  <mc:Fallback>
                    <p:oleObj r:id="rId9" imgW="177800" imgH="190500" progId="Equation.3">
                      <p:embed/>
                      <p:pic>
                        <p:nvPicPr>
                          <p:cNvPr id="0" name="图片 1098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 y="336"/>
                            <a:ext cx="249" cy="27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Oval 11"/>
              <p:cNvSpPr>
                <a:spLocks noChangeArrowheads="1"/>
              </p:cNvSpPr>
              <p:nvPr/>
            </p:nvSpPr>
            <p:spPr bwMode="auto">
              <a:xfrm>
                <a:off x="0" y="0"/>
                <a:ext cx="1008" cy="816"/>
              </a:xfrm>
              <a:prstGeom prst="ellipse">
                <a:avLst/>
              </a:prstGeom>
              <a:solidFill>
                <a:schemeClr val="accent1">
                  <a:alpha val="50000"/>
                </a:schemeClr>
              </a:solid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pSp>
        <p:grpSp>
          <p:nvGrpSpPr>
            <p:cNvPr id="27668" name="Group 33"/>
            <p:cNvGrpSpPr/>
            <p:nvPr/>
          </p:nvGrpSpPr>
          <p:grpSpPr bwMode="auto">
            <a:xfrm>
              <a:off x="377" y="722"/>
              <a:ext cx="864" cy="624"/>
              <a:chOff x="0" y="0"/>
              <a:chExt cx="864" cy="624"/>
            </a:xfrm>
          </p:grpSpPr>
          <p:graphicFrame>
            <p:nvGraphicFramePr>
              <p:cNvPr id="27670" name="Object 6"/>
              <p:cNvGraphicFramePr>
                <a:graphicFrameLocks noChangeAspect="1"/>
              </p:cNvGraphicFramePr>
              <p:nvPr/>
            </p:nvGraphicFramePr>
            <p:xfrm>
              <a:off x="221" y="312"/>
              <a:ext cx="643" cy="312"/>
            </p:xfrm>
            <a:graphic>
              <a:graphicData uri="http://schemas.openxmlformats.org/presentationml/2006/ole">
                <mc:AlternateContent xmlns:mc="http://schemas.openxmlformats.org/markup-compatibility/2006">
                  <mc:Choice xmlns:v="urn:schemas-microsoft-com:vml" Requires="v">
                    <p:oleObj r:id="rId11" imgW="508000" imgH="228600" progId="Equation.3">
                      <p:embed/>
                    </p:oleObj>
                  </mc:Choice>
                  <mc:Fallback>
                    <p:oleObj r:id="rId11" imgW="508000" imgH="228600" progId="Equation.3">
                      <p:embed/>
                      <p:pic>
                        <p:nvPicPr>
                          <p:cNvPr id="0" name="图片 1098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 y="312"/>
                            <a:ext cx="643"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14"/>
              <p:cNvSpPr>
                <a:spLocks noChangeShapeType="1"/>
              </p:cNvSpPr>
              <p:nvPr/>
            </p:nvSpPr>
            <p:spPr bwMode="auto">
              <a:xfrm flipH="1" flipV="1">
                <a:off x="0" y="0"/>
                <a:ext cx="288" cy="336"/>
              </a:xfrm>
              <a:prstGeom prst="line">
                <a:avLst/>
              </a:prstGeom>
              <a:noFill/>
              <a:ln w="9525">
                <a:solidFill>
                  <a:schemeClr val="tx1"/>
                </a:solidFill>
                <a:round/>
                <a:tailEnd type="triangle" w="med" len="med"/>
              </a:ln>
            </p:spPr>
            <p:txBody>
              <a:bodyPr/>
              <a:lstStyle/>
              <a:p>
                <a:pPr eaLnBrk="1" hangingPunct="1">
                  <a:defRPr/>
                </a:pPr>
                <a:endParaRPr lang="zh-CN" altLang="en-US" sz="2400" b="0">
                  <a:latin typeface="+mn-lt"/>
                  <a:ea typeface="黑体" panose="02010609060101010101" pitchFamily="2" charset="-122"/>
                </a:endParaRPr>
              </a:p>
            </p:txBody>
          </p:sp>
          <p:sp>
            <p:nvSpPr>
              <p:cNvPr id="21" name="Line 15"/>
              <p:cNvSpPr>
                <a:spLocks noChangeShapeType="1"/>
              </p:cNvSpPr>
              <p:nvPr/>
            </p:nvSpPr>
            <p:spPr bwMode="auto">
              <a:xfrm flipV="1">
                <a:off x="384" y="0"/>
                <a:ext cx="96" cy="288"/>
              </a:xfrm>
              <a:prstGeom prst="line">
                <a:avLst/>
              </a:prstGeom>
              <a:noFill/>
              <a:ln w="9525">
                <a:solidFill>
                  <a:schemeClr val="tx1"/>
                </a:solidFill>
                <a:round/>
                <a:tailEnd type="triangle" w="med" len="med"/>
              </a:ln>
            </p:spPr>
            <p:txBody>
              <a:bodyPr wrap="none" anchor="ctr"/>
              <a:lstStyle/>
              <a:p>
                <a:pPr eaLnBrk="1" hangingPunct="1">
                  <a:defRPr/>
                </a:pPr>
                <a:endParaRPr lang="zh-CN" altLang="en-US" sz="2400" b="0">
                  <a:latin typeface="+mn-lt"/>
                  <a:ea typeface="黑体" panose="02010609060101010101" pitchFamily="2" charset="-122"/>
                </a:endParaRPr>
              </a:p>
            </p:txBody>
          </p:sp>
        </p:grpSp>
        <p:pic>
          <p:nvPicPr>
            <p:cNvPr id="27669" name="Picture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 y="1040"/>
              <a:ext cx="28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8" name="Object 12"/>
          <p:cNvGraphicFramePr>
            <a:graphicFrameLocks noChangeAspect="1"/>
          </p:cNvGraphicFramePr>
          <p:nvPr/>
        </p:nvGraphicFramePr>
        <p:xfrm>
          <a:off x="5019675" y="1236663"/>
          <a:ext cx="3048000" cy="474662"/>
        </p:xfrm>
        <a:graphic>
          <a:graphicData uri="http://schemas.openxmlformats.org/presentationml/2006/ole">
            <mc:AlternateContent xmlns:mc="http://schemas.openxmlformats.org/markup-compatibility/2006">
              <mc:Choice xmlns:v="urn:schemas-microsoft-com:vml" Requires="v">
                <p:oleObj name="Equation" r:id="rId14" imgW="1383665" imgH="215900" progId="Equation.DSMT4">
                  <p:embed/>
                </p:oleObj>
              </mc:Choice>
              <mc:Fallback>
                <p:oleObj name="Equation" r:id="rId14" imgW="1383665" imgH="215900" progId="Equation.DSMT4">
                  <p:embed/>
                  <p:pic>
                    <p:nvPicPr>
                      <p:cNvPr id="0" name="图片 1098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19675" y="1236663"/>
                        <a:ext cx="3048000"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组合 31"/>
          <p:cNvGrpSpPr/>
          <p:nvPr/>
        </p:nvGrpSpPr>
        <p:grpSpPr bwMode="auto">
          <a:xfrm>
            <a:off x="3533775" y="2292350"/>
            <a:ext cx="1857375" cy="461963"/>
            <a:chOff x="1000100" y="4619348"/>
            <a:chExt cx="1857679" cy="461665"/>
          </a:xfrm>
        </p:grpSpPr>
        <p:graphicFrame>
          <p:nvGraphicFramePr>
            <p:cNvPr id="27663" name="Object 30"/>
            <p:cNvGraphicFramePr>
              <a:graphicFrameLocks noChangeAspect="1"/>
            </p:cNvGraphicFramePr>
            <p:nvPr/>
          </p:nvGraphicFramePr>
          <p:xfrm>
            <a:off x="1000100" y="4714884"/>
            <a:ext cx="784225" cy="341313"/>
          </p:xfrm>
          <a:graphic>
            <a:graphicData uri="http://schemas.openxmlformats.org/presentationml/2006/ole">
              <mc:AlternateContent xmlns:mc="http://schemas.openxmlformats.org/markup-compatibility/2006">
                <mc:Choice xmlns:v="urn:schemas-microsoft-com:vml" Requires="v">
                  <p:oleObj name="Equation" r:id="rId16" imgW="1143000" imgH="482600" progId="Equation.DSMT4">
                    <p:embed/>
                  </p:oleObj>
                </mc:Choice>
                <mc:Fallback>
                  <p:oleObj name="Equation" r:id="rId16" imgW="1143000" imgH="482600" progId="Equation.DSMT4">
                    <p:embed/>
                    <p:pic>
                      <p:nvPicPr>
                        <p:cNvPr id="0" name="图片 109828"/>
                        <p:cNvPicPr>
                          <a:picLocks noChangeAspect="1" noChangeArrowheads="1"/>
                        </p:cNvPicPr>
                        <p:nvPr/>
                      </p:nvPicPr>
                      <p:blipFill>
                        <a:blip r:embed="rId17">
                          <a:biLevel thresh="50000"/>
                          <a:grayscl/>
                          <a:lum bright="-100000"/>
                          <a:extLst>
                            <a:ext uri="{28A0092B-C50C-407E-A947-70E740481C1C}">
                              <a14:useLocalDpi xmlns:a14="http://schemas.microsoft.com/office/drawing/2010/main" val="0"/>
                            </a:ext>
                          </a:extLst>
                        </a:blip>
                        <a:srcRect/>
                        <a:stretch>
                          <a:fillRect/>
                        </a:stretch>
                      </p:blipFill>
                      <p:spPr bwMode="auto">
                        <a:xfrm>
                          <a:off x="1000100" y="4714884"/>
                          <a:ext cx="784225"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4" name="TextBox 30"/>
            <p:cNvSpPr txBox="1">
              <a:spLocks noChangeArrowheads="1"/>
            </p:cNvSpPr>
            <p:nvPr/>
          </p:nvSpPr>
          <p:spPr bwMode="auto">
            <a:xfrm>
              <a:off x="1744974" y="4619348"/>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b="0">
                  <a:solidFill>
                    <a:schemeClr val="accent2"/>
                  </a:solidFill>
                  <a:latin typeface="黑体" panose="02010609060101010101" pitchFamily="2" charset="-122"/>
                  <a:ea typeface="黑体" panose="02010609060101010101" pitchFamily="2" charset="-122"/>
                </a:rPr>
                <a:t>含义</a:t>
              </a:r>
              <a:r>
                <a:rPr lang="zh-CN" altLang="en-US" b="0">
                  <a:solidFill>
                    <a:schemeClr val="tx1"/>
                  </a:solidFill>
                  <a:latin typeface="黑体" panose="02010609060101010101" pitchFamily="2" charset="-122"/>
                  <a:ea typeface="黑体" panose="02010609060101010101" pitchFamily="2" charset="-122"/>
                </a:rPr>
                <a:t>：</a:t>
              </a:r>
            </a:p>
          </p:txBody>
        </p:sp>
      </p:grpSp>
      <p:sp>
        <p:nvSpPr>
          <p:cNvPr id="32785" name="Text Box 2"/>
          <p:cNvSpPr txBox="1"/>
          <p:nvPr/>
        </p:nvSpPr>
        <p:spPr>
          <a:xfrm>
            <a:off x="214313" y="3978275"/>
            <a:ext cx="792480" cy="460375"/>
          </a:xfrm>
          <a:prstGeom prst="rect">
            <a:avLst/>
          </a:prstGeom>
          <a:noFill/>
          <a:ln w="9525">
            <a:noFill/>
          </a:ln>
        </p:spPr>
        <p:txBody>
          <a:bodyPr wrap="none" anchor="t">
            <a:spAutoFit/>
          </a:bodyPr>
          <a:lstStyle/>
          <a:p>
            <a:pPr eaLnBrk="0" hangingPunct="0"/>
            <a:r>
              <a:rPr lang="zh-CN" altLang="en-US" sz="2400" dirty="0">
                <a:solidFill>
                  <a:srgbClr val="0000FF"/>
                </a:solidFill>
                <a:latin typeface="黑体" panose="02010609060101010101" pitchFamily="2" charset="-122"/>
                <a:ea typeface="黑体" panose="02010609060101010101" pitchFamily="2" charset="-122"/>
              </a:rPr>
              <a:t>例如</a:t>
            </a:r>
          </a:p>
        </p:txBody>
      </p:sp>
      <p:sp>
        <p:nvSpPr>
          <p:cNvPr id="32786" name="Text Box 3"/>
          <p:cNvSpPr txBox="1"/>
          <p:nvPr/>
        </p:nvSpPr>
        <p:spPr>
          <a:xfrm>
            <a:off x="2852738" y="4014153"/>
            <a:ext cx="2646878" cy="461665"/>
          </a:xfrm>
          <a:prstGeom prst="rect">
            <a:avLst/>
          </a:prstGeom>
          <a:noFill/>
          <a:ln w="9525">
            <a:noFill/>
          </a:ln>
        </p:spPr>
        <p:txBody>
          <a:bodyPr wrap="none" anchor="t">
            <a:spAutoFit/>
          </a:bodyPr>
          <a:lstStyle/>
          <a:p>
            <a:pPr eaLnBrk="0" hangingPunct="0"/>
            <a:r>
              <a:rPr lang="en-US" altLang="zh-CN" sz="2400" dirty="0">
                <a:latin typeface="黑体" panose="02010609060101010101" pitchFamily="2" charset="-122"/>
                <a:ea typeface="黑体" panose="02010609060101010101" pitchFamily="2" charset="-122"/>
                <a:cs typeface="黑体" panose="02010609060101010101" pitchFamily="2" charset="-122"/>
              </a:rPr>
              <a:t>A</a:t>
            </a:r>
            <a:r>
              <a:rPr lang="en-US" altLang="zh-CN" sz="2400" baseline="-25000" dirty="0">
                <a:latin typeface="黑体" panose="02010609060101010101" pitchFamily="2" charset="-122"/>
                <a:ea typeface="黑体" panose="02010609060101010101" pitchFamily="2" charset="-122"/>
                <a:cs typeface="黑体" panose="02010609060101010101" pitchFamily="2" charset="-122"/>
              </a:rPr>
              <a:t>1</a:t>
            </a:r>
            <a:r>
              <a:rPr lang="en-US" altLang="zh-CN" sz="2400" dirty="0">
                <a:latin typeface="黑体" panose="02010609060101010101" pitchFamily="2" charset="-122"/>
                <a:ea typeface="黑体" panose="02010609060101010101" pitchFamily="2" charset="-122"/>
                <a:cs typeface="黑体" panose="02010609060101010101" pitchFamily="2" charset="-122"/>
              </a:rPr>
              <a:t>={</a:t>
            </a:r>
            <a:r>
              <a:rPr lang="zh-CN" altLang="en-US" sz="2400" dirty="0">
                <a:latin typeface="黑体" panose="02010609060101010101" pitchFamily="2" charset="-122"/>
                <a:ea typeface="黑体" panose="02010609060101010101" pitchFamily="2" charset="-122"/>
                <a:cs typeface="黑体" panose="02010609060101010101" pitchFamily="2" charset="-122"/>
              </a:rPr>
              <a:t>开关 </a:t>
            </a:r>
            <a:r>
              <a:rPr lang="en-US" altLang="zh-CN" sz="2400" dirty="0">
                <a:latin typeface="黑体" panose="02010609060101010101" pitchFamily="2" charset="-122"/>
                <a:ea typeface="黑体" panose="02010609060101010101" pitchFamily="2" charset="-122"/>
                <a:cs typeface="黑体" panose="02010609060101010101" pitchFamily="2" charset="-122"/>
              </a:rPr>
              <a:t>K</a:t>
            </a:r>
            <a:r>
              <a:rPr lang="en-US" altLang="zh-CN" sz="2400" baseline="-25000" dirty="0">
                <a:latin typeface="黑体" panose="02010609060101010101" pitchFamily="2" charset="-122"/>
                <a:ea typeface="黑体" panose="02010609060101010101" pitchFamily="2" charset="-122"/>
                <a:cs typeface="黑体" panose="02010609060101010101" pitchFamily="2" charset="-122"/>
              </a:rPr>
              <a:t>1 </a:t>
            </a:r>
            <a:r>
              <a:rPr lang="zh-CN" altLang="en-US" sz="2400" dirty="0">
                <a:latin typeface="黑体" panose="02010609060101010101" pitchFamily="2" charset="-122"/>
                <a:ea typeface="黑体" panose="02010609060101010101" pitchFamily="2" charset="-122"/>
                <a:cs typeface="黑体" panose="02010609060101010101" pitchFamily="2" charset="-122"/>
              </a:rPr>
              <a:t>合上</a:t>
            </a:r>
            <a:r>
              <a:rPr lang="en-US" altLang="zh-CN" sz="2400" dirty="0">
                <a:latin typeface="黑体" panose="02010609060101010101" pitchFamily="2" charset="-122"/>
                <a:ea typeface="黑体" panose="02010609060101010101" pitchFamily="2" charset="-122"/>
                <a:cs typeface="黑体" panose="02010609060101010101" pitchFamily="2" charset="-122"/>
              </a:rPr>
              <a:t>}</a:t>
            </a:r>
          </a:p>
        </p:txBody>
      </p:sp>
      <p:sp>
        <p:nvSpPr>
          <p:cNvPr id="32787" name="Text Box 4"/>
          <p:cNvSpPr txBox="1"/>
          <p:nvPr/>
        </p:nvSpPr>
        <p:spPr>
          <a:xfrm>
            <a:off x="1006793" y="4540250"/>
            <a:ext cx="2646878" cy="461665"/>
          </a:xfrm>
          <a:prstGeom prst="rect">
            <a:avLst/>
          </a:prstGeom>
          <a:noFill/>
          <a:ln w="9525">
            <a:noFill/>
          </a:ln>
        </p:spPr>
        <p:txBody>
          <a:bodyPr wrap="none" anchor="t">
            <a:spAutoFit/>
          </a:bodyPr>
          <a:lstStyle/>
          <a:p>
            <a:pPr eaLnBrk="0" hangingPunct="0"/>
            <a:r>
              <a:rPr lang="en-US" altLang="zh-CN" sz="2400" dirty="0">
                <a:latin typeface="黑体" panose="02010609060101010101" pitchFamily="2" charset="-122"/>
                <a:ea typeface="黑体" panose="02010609060101010101" pitchFamily="2" charset="-122"/>
                <a:cs typeface="黑体" panose="02010609060101010101" pitchFamily="2" charset="-122"/>
              </a:rPr>
              <a:t>A</a:t>
            </a:r>
            <a:r>
              <a:rPr lang="en-US" altLang="zh-CN" sz="2400" baseline="-25000" dirty="0">
                <a:latin typeface="黑体" panose="02010609060101010101" pitchFamily="2" charset="-122"/>
                <a:ea typeface="黑体" panose="02010609060101010101" pitchFamily="2" charset="-122"/>
                <a:cs typeface="黑体" panose="02010609060101010101" pitchFamily="2" charset="-122"/>
              </a:rPr>
              <a:t>2</a:t>
            </a:r>
            <a:r>
              <a:rPr lang="en-US" altLang="zh-CN" sz="2400" dirty="0">
                <a:latin typeface="黑体" panose="02010609060101010101" pitchFamily="2" charset="-122"/>
                <a:ea typeface="黑体" panose="02010609060101010101" pitchFamily="2" charset="-122"/>
                <a:cs typeface="黑体" panose="02010609060101010101" pitchFamily="2" charset="-122"/>
              </a:rPr>
              <a:t>={</a:t>
            </a:r>
            <a:r>
              <a:rPr lang="zh-CN" altLang="en-US" sz="2400" dirty="0">
                <a:latin typeface="黑体" panose="02010609060101010101" pitchFamily="2" charset="-122"/>
                <a:ea typeface="黑体" panose="02010609060101010101" pitchFamily="2" charset="-122"/>
                <a:cs typeface="黑体" panose="02010609060101010101" pitchFamily="2" charset="-122"/>
              </a:rPr>
              <a:t>开关 </a:t>
            </a:r>
            <a:r>
              <a:rPr lang="en-US" altLang="zh-CN" sz="2400" dirty="0">
                <a:latin typeface="黑体" panose="02010609060101010101" pitchFamily="2" charset="-122"/>
                <a:ea typeface="黑体" panose="02010609060101010101" pitchFamily="2" charset="-122"/>
                <a:cs typeface="黑体" panose="02010609060101010101" pitchFamily="2" charset="-122"/>
              </a:rPr>
              <a:t>K</a:t>
            </a:r>
            <a:r>
              <a:rPr lang="en-US" altLang="zh-CN" sz="2400" baseline="-25000" dirty="0">
                <a:latin typeface="黑体" panose="02010609060101010101" pitchFamily="2" charset="-122"/>
                <a:ea typeface="黑体" panose="02010609060101010101" pitchFamily="2" charset="-122"/>
                <a:cs typeface="黑体" panose="02010609060101010101" pitchFamily="2" charset="-122"/>
              </a:rPr>
              <a:t>2 </a:t>
            </a:r>
            <a:r>
              <a:rPr lang="zh-CN" altLang="en-US" sz="2400" dirty="0">
                <a:latin typeface="黑体" panose="02010609060101010101" pitchFamily="2" charset="-122"/>
                <a:ea typeface="黑体" panose="02010609060101010101" pitchFamily="2" charset="-122"/>
                <a:cs typeface="黑体" panose="02010609060101010101" pitchFamily="2" charset="-122"/>
              </a:rPr>
              <a:t>合上</a:t>
            </a:r>
            <a:r>
              <a:rPr lang="en-US" altLang="zh-CN" sz="2400" dirty="0">
                <a:latin typeface="黑体" panose="02010609060101010101" pitchFamily="2" charset="-122"/>
                <a:ea typeface="黑体" panose="02010609060101010101" pitchFamily="2" charset="-122"/>
                <a:cs typeface="黑体" panose="02010609060101010101" pitchFamily="2" charset="-122"/>
              </a:rPr>
              <a:t>}</a:t>
            </a:r>
          </a:p>
        </p:txBody>
      </p:sp>
      <p:sp>
        <p:nvSpPr>
          <p:cNvPr id="32788" name="Text Box 5"/>
          <p:cNvSpPr txBox="1"/>
          <p:nvPr/>
        </p:nvSpPr>
        <p:spPr>
          <a:xfrm>
            <a:off x="3538855" y="4529773"/>
            <a:ext cx="2646878" cy="461665"/>
          </a:xfrm>
          <a:prstGeom prst="rect">
            <a:avLst/>
          </a:prstGeom>
          <a:noFill/>
          <a:ln w="9525">
            <a:noFill/>
          </a:ln>
        </p:spPr>
        <p:txBody>
          <a:bodyPr wrap="none" anchor="t">
            <a:spAutoFit/>
          </a:bodyPr>
          <a:lstStyle/>
          <a:p>
            <a:pPr eaLnBrk="0" hangingPunct="0"/>
            <a:r>
              <a:rPr lang="en-US" altLang="zh-CN" sz="2400" dirty="0">
                <a:latin typeface="黑体" panose="02010609060101010101" pitchFamily="2" charset="-122"/>
                <a:ea typeface="黑体" panose="02010609060101010101" pitchFamily="2" charset="-122"/>
                <a:cs typeface="黑体" panose="02010609060101010101" pitchFamily="2" charset="-122"/>
              </a:rPr>
              <a:t>A</a:t>
            </a:r>
            <a:r>
              <a:rPr lang="en-US" altLang="zh-CN" sz="2400" baseline="-25000" dirty="0">
                <a:latin typeface="黑体" panose="02010609060101010101" pitchFamily="2" charset="-122"/>
                <a:ea typeface="黑体" panose="02010609060101010101" pitchFamily="2" charset="-122"/>
                <a:cs typeface="黑体" panose="02010609060101010101" pitchFamily="2" charset="-122"/>
              </a:rPr>
              <a:t>3</a:t>
            </a:r>
            <a:r>
              <a:rPr lang="en-US" altLang="zh-CN" sz="2400" dirty="0">
                <a:latin typeface="黑体" panose="02010609060101010101" pitchFamily="2" charset="-122"/>
                <a:ea typeface="黑体" panose="02010609060101010101" pitchFamily="2" charset="-122"/>
                <a:cs typeface="黑体" panose="02010609060101010101" pitchFamily="2" charset="-122"/>
              </a:rPr>
              <a:t>={</a:t>
            </a:r>
            <a:r>
              <a:rPr lang="zh-CN" altLang="en-US" sz="2400" dirty="0">
                <a:latin typeface="黑体" panose="02010609060101010101" pitchFamily="2" charset="-122"/>
                <a:ea typeface="黑体" panose="02010609060101010101" pitchFamily="2" charset="-122"/>
                <a:cs typeface="黑体" panose="02010609060101010101" pitchFamily="2" charset="-122"/>
              </a:rPr>
              <a:t>开关 </a:t>
            </a:r>
            <a:r>
              <a:rPr lang="en-US" altLang="zh-CN" sz="2400" dirty="0">
                <a:latin typeface="黑体" panose="02010609060101010101" pitchFamily="2" charset="-122"/>
                <a:ea typeface="黑体" panose="02010609060101010101" pitchFamily="2" charset="-122"/>
                <a:cs typeface="黑体" panose="02010609060101010101" pitchFamily="2" charset="-122"/>
              </a:rPr>
              <a:t>K</a:t>
            </a:r>
            <a:r>
              <a:rPr lang="en-US" altLang="zh-CN" sz="2400" baseline="-25000" dirty="0">
                <a:latin typeface="黑体" panose="02010609060101010101" pitchFamily="2" charset="-122"/>
                <a:ea typeface="黑体" panose="02010609060101010101" pitchFamily="2" charset="-122"/>
                <a:cs typeface="黑体" panose="02010609060101010101" pitchFamily="2" charset="-122"/>
              </a:rPr>
              <a:t>3 </a:t>
            </a:r>
            <a:r>
              <a:rPr lang="zh-CN" altLang="en-US" sz="2400" dirty="0">
                <a:latin typeface="黑体" panose="02010609060101010101" pitchFamily="2" charset="-122"/>
                <a:ea typeface="黑体" panose="02010609060101010101" pitchFamily="2" charset="-122"/>
                <a:cs typeface="黑体" panose="02010609060101010101" pitchFamily="2" charset="-122"/>
              </a:rPr>
              <a:t>合上</a:t>
            </a:r>
            <a:r>
              <a:rPr lang="en-US" altLang="zh-CN" sz="2400" dirty="0">
                <a:latin typeface="黑体" panose="02010609060101010101" pitchFamily="2" charset="-122"/>
                <a:ea typeface="黑体" panose="02010609060101010101" pitchFamily="2" charset="-122"/>
                <a:cs typeface="黑体" panose="02010609060101010101" pitchFamily="2" charset="-122"/>
              </a:rPr>
              <a:t>}</a:t>
            </a:r>
          </a:p>
        </p:txBody>
      </p:sp>
      <p:sp>
        <p:nvSpPr>
          <p:cNvPr id="32789" name="Text Box 6"/>
          <p:cNvSpPr txBox="1"/>
          <p:nvPr/>
        </p:nvSpPr>
        <p:spPr>
          <a:xfrm>
            <a:off x="1003618" y="4014153"/>
            <a:ext cx="1402080" cy="460375"/>
          </a:xfrm>
          <a:prstGeom prst="rect">
            <a:avLst/>
          </a:prstGeom>
          <a:noFill/>
          <a:ln w="9525">
            <a:noFill/>
          </a:ln>
        </p:spPr>
        <p:txBody>
          <a:bodyPr wrap="none" anchor="t">
            <a:spAutoFit/>
          </a:bodyPr>
          <a:lstStyle/>
          <a:p>
            <a:pPr eaLnBrk="0" hangingPunct="0"/>
            <a:r>
              <a:rPr lang="en-US" altLang="zh-CN" sz="2400" dirty="0">
                <a:latin typeface="黑体" panose="02010609060101010101" pitchFamily="2" charset="-122"/>
                <a:ea typeface="黑体" panose="02010609060101010101" pitchFamily="2" charset="-122"/>
                <a:cs typeface="黑体" panose="02010609060101010101" pitchFamily="2" charset="-122"/>
              </a:rPr>
              <a:t>B={</a:t>
            </a:r>
            <a:r>
              <a:rPr lang="zh-CN" altLang="en-US" sz="2400" dirty="0">
                <a:latin typeface="黑体" panose="02010609060101010101" pitchFamily="2" charset="-122"/>
                <a:ea typeface="黑体" panose="02010609060101010101" pitchFamily="2" charset="-122"/>
                <a:cs typeface="黑体" panose="02010609060101010101" pitchFamily="2" charset="-122"/>
              </a:rPr>
              <a:t>灯亮</a:t>
            </a:r>
            <a:r>
              <a:rPr lang="en-US" altLang="zh-CN" sz="2400" dirty="0">
                <a:latin typeface="黑体" panose="02010609060101010101" pitchFamily="2" charset="-122"/>
                <a:ea typeface="黑体" panose="02010609060101010101" pitchFamily="2" charset="-122"/>
                <a:cs typeface="黑体" panose="02010609060101010101" pitchFamily="2" charset="-122"/>
              </a:rPr>
              <a:t>}</a:t>
            </a:r>
          </a:p>
        </p:txBody>
      </p:sp>
      <p:sp>
        <p:nvSpPr>
          <p:cNvPr id="32791" name="Text Box 8"/>
          <p:cNvSpPr txBox="1"/>
          <p:nvPr/>
        </p:nvSpPr>
        <p:spPr>
          <a:xfrm>
            <a:off x="679133" y="5592763"/>
            <a:ext cx="5059680" cy="460375"/>
          </a:xfrm>
          <a:prstGeom prst="rect">
            <a:avLst/>
          </a:prstGeom>
          <a:noFill/>
          <a:ln w="9525">
            <a:noFill/>
          </a:ln>
        </p:spPr>
        <p:txBody>
          <a:bodyPr wrap="none" anchor="t">
            <a:spAutoFit/>
          </a:bodyPr>
          <a:lstStyle/>
          <a:p>
            <a:pPr eaLnBrk="0" hangingPunct="0"/>
            <a:r>
              <a:rPr lang="zh-CN" altLang="en-US" sz="2400" dirty="0">
                <a:latin typeface="黑体" panose="02010609060101010101" pitchFamily="2" charset="-122"/>
                <a:ea typeface="黑体" panose="02010609060101010101" pitchFamily="2" charset="-122"/>
              </a:rPr>
              <a:t>三个开关至少有一个合上（电路通）</a:t>
            </a:r>
            <a:endParaRPr lang="zh-CN" altLang="en-US" sz="2800" dirty="0">
              <a:latin typeface="Times New Roman" panose="02020603050405020304" pitchFamily="18" charset="0"/>
              <a:ea typeface="华文细黑" panose="02010600040101010101" pitchFamily="2" charset="-122"/>
            </a:endParaRPr>
          </a:p>
        </p:txBody>
      </p:sp>
      <p:grpSp>
        <p:nvGrpSpPr>
          <p:cNvPr id="17" name="Group 24"/>
          <p:cNvGrpSpPr/>
          <p:nvPr/>
        </p:nvGrpSpPr>
        <p:grpSpPr>
          <a:xfrm>
            <a:off x="5628005" y="4914900"/>
            <a:ext cx="2843530" cy="1397635"/>
            <a:chOff x="0" y="0"/>
            <a:chExt cx="5880" cy="3250"/>
          </a:xfrm>
        </p:grpSpPr>
        <p:sp>
          <p:nvSpPr>
            <p:cNvPr id="55319" name="Line 10"/>
            <p:cNvSpPr/>
            <p:nvPr/>
          </p:nvSpPr>
          <p:spPr>
            <a:xfrm>
              <a:off x="0" y="720"/>
              <a:ext cx="0" cy="216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20" name="Line 11"/>
            <p:cNvSpPr/>
            <p:nvPr/>
          </p:nvSpPr>
          <p:spPr>
            <a:xfrm>
              <a:off x="0" y="720"/>
              <a:ext cx="108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21" name="Line 12"/>
            <p:cNvSpPr/>
            <p:nvPr/>
          </p:nvSpPr>
          <p:spPr>
            <a:xfrm>
              <a:off x="1080" y="241"/>
              <a:ext cx="54" cy="1687"/>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22" name="Line 13"/>
            <p:cNvSpPr/>
            <p:nvPr/>
          </p:nvSpPr>
          <p:spPr>
            <a:xfrm>
              <a:off x="0" y="2760"/>
              <a:ext cx="96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23" name="Line 14"/>
            <p:cNvSpPr/>
            <p:nvPr/>
          </p:nvSpPr>
          <p:spPr>
            <a:xfrm>
              <a:off x="1560" y="2760"/>
              <a:ext cx="276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24" name="Line 15"/>
            <p:cNvSpPr/>
            <p:nvPr/>
          </p:nvSpPr>
          <p:spPr>
            <a:xfrm>
              <a:off x="5880" y="720"/>
              <a:ext cx="0" cy="216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25" name="Line 16"/>
            <p:cNvSpPr/>
            <p:nvPr/>
          </p:nvSpPr>
          <p:spPr>
            <a:xfrm>
              <a:off x="4920" y="720"/>
              <a:ext cx="96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26" name="Line 17"/>
            <p:cNvSpPr/>
            <p:nvPr/>
          </p:nvSpPr>
          <p:spPr>
            <a:xfrm>
              <a:off x="4920" y="240"/>
              <a:ext cx="0" cy="156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27" name="Line 18"/>
            <p:cNvSpPr/>
            <p:nvPr/>
          </p:nvSpPr>
          <p:spPr>
            <a:xfrm>
              <a:off x="1080" y="240"/>
              <a:ext cx="96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28" name="Line 19"/>
            <p:cNvSpPr/>
            <p:nvPr/>
          </p:nvSpPr>
          <p:spPr>
            <a:xfrm>
              <a:off x="1080" y="1920"/>
              <a:ext cx="96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29" name="Line 20"/>
            <p:cNvSpPr/>
            <p:nvPr/>
          </p:nvSpPr>
          <p:spPr>
            <a:xfrm>
              <a:off x="1080" y="1080"/>
              <a:ext cx="96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30" name="Line 21"/>
            <p:cNvSpPr/>
            <p:nvPr/>
          </p:nvSpPr>
          <p:spPr>
            <a:xfrm>
              <a:off x="3120" y="240"/>
              <a:ext cx="180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cxnSp>
          <p:nvCxnSpPr>
            <p:cNvPr id="55331" name="AutoShape 22"/>
            <p:cNvCxnSpPr/>
            <p:nvPr/>
          </p:nvCxnSpPr>
          <p:spPr>
            <a:xfrm flipV="1">
              <a:off x="2040" y="0"/>
              <a:ext cx="1080" cy="240"/>
            </a:xfrm>
            <a:prstGeom prst="straightConnector1">
              <a:avLst/>
            </a:prstGeom>
            <a:ln w="9525" cap="flat" cmpd="sng">
              <a:solidFill>
                <a:schemeClr val="tx1"/>
              </a:solidFill>
              <a:prstDash val="solid"/>
              <a:round/>
              <a:headEnd type="none" w="med" len="med"/>
              <a:tailEnd type="none" w="med" len="med"/>
            </a:ln>
          </p:spPr>
        </p:cxnSp>
        <p:sp>
          <p:nvSpPr>
            <p:cNvPr id="55332" name="Line 23"/>
            <p:cNvSpPr/>
            <p:nvPr/>
          </p:nvSpPr>
          <p:spPr>
            <a:xfrm>
              <a:off x="3120" y="1080"/>
              <a:ext cx="180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33" name="Line 24"/>
            <p:cNvSpPr/>
            <p:nvPr/>
          </p:nvSpPr>
          <p:spPr>
            <a:xfrm>
              <a:off x="3120" y="1800"/>
              <a:ext cx="180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cxnSp>
          <p:nvCxnSpPr>
            <p:cNvPr id="55334" name="AutoShape 25"/>
            <p:cNvCxnSpPr/>
            <p:nvPr/>
          </p:nvCxnSpPr>
          <p:spPr>
            <a:xfrm flipV="1">
              <a:off x="2040" y="840"/>
              <a:ext cx="1080" cy="240"/>
            </a:xfrm>
            <a:prstGeom prst="straightConnector1">
              <a:avLst/>
            </a:prstGeom>
            <a:ln w="9525" cap="flat" cmpd="sng">
              <a:solidFill>
                <a:schemeClr val="tx1"/>
              </a:solidFill>
              <a:prstDash val="solid"/>
              <a:round/>
              <a:headEnd type="none" w="med" len="med"/>
              <a:tailEnd type="none" w="med" len="med"/>
            </a:ln>
          </p:spPr>
        </p:cxnSp>
        <p:cxnSp>
          <p:nvCxnSpPr>
            <p:cNvPr id="55335" name="AutoShape 26"/>
            <p:cNvCxnSpPr/>
            <p:nvPr/>
          </p:nvCxnSpPr>
          <p:spPr>
            <a:xfrm flipV="1">
              <a:off x="2040" y="1680"/>
              <a:ext cx="1080" cy="240"/>
            </a:xfrm>
            <a:prstGeom prst="straightConnector1">
              <a:avLst/>
            </a:prstGeom>
            <a:ln w="9525" cap="flat" cmpd="sng">
              <a:solidFill>
                <a:schemeClr val="tx1"/>
              </a:solidFill>
              <a:prstDash val="solid"/>
              <a:round/>
              <a:headEnd type="none" w="med" len="med"/>
              <a:tailEnd type="none" w="med" len="med"/>
            </a:ln>
          </p:spPr>
        </p:cxnSp>
        <p:sp>
          <p:nvSpPr>
            <p:cNvPr id="55336" name="Line 27"/>
            <p:cNvSpPr/>
            <p:nvPr/>
          </p:nvSpPr>
          <p:spPr>
            <a:xfrm>
              <a:off x="960" y="2400"/>
              <a:ext cx="0" cy="72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37" name="Line 28"/>
            <p:cNvSpPr/>
            <p:nvPr/>
          </p:nvSpPr>
          <p:spPr>
            <a:xfrm>
              <a:off x="1320" y="2400"/>
              <a:ext cx="0" cy="72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38" name="Line 29"/>
            <p:cNvSpPr/>
            <p:nvPr/>
          </p:nvSpPr>
          <p:spPr>
            <a:xfrm>
              <a:off x="1080" y="2640"/>
              <a:ext cx="0" cy="36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39" name="Line 30"/>
            <p:cNvSpPr/>
            <p:nvPr/>
          </p:nvSpPr>
          <p:spPr>
            <a:xfrm>
              <a:off x="1560" y="2640"/>
              <a:ext cx="0" cy="36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graphicFrame>
          <p:nvGraphicFramePr>
            <p:cNvPr id="55340" name="Object 46"/>
            <p:cNvGraphicFramePr>
              <a:graphicFrameLocks noChangeAspect="1"/>
            </p:cNvGraphicFramePr>
            <p:nvPr/>
          </p:nvGraphicFramePr>
          <p:xfrm>
            <a:off x="2160" y="120"/>
            <a:ext cx="677" cy="770"/>
          </p:xfrm>
          <a:graphic>
            <a:graphicData uri="http://schemas.openxmlformats.org/presentationml/2006/ole">
              <mc:AlternateContent xmlns:mc="http://schemas.openxmlformats.org/markup-compatibility/2006">
                <mc:Choice xmlns:v="urn:schemas-microsoft-com:vml" Requires="v">
                  <p:oleObj r:id="rId18" imgW="163195" imgH="187960" progId="Equation.3">
                    <p:embed/>
                  </p:oleObj>
                </mc:Choice>
                <mc:Fallback>
                  <p:oleObj r:id="rId18" imgW="163195" imgH="187960" progId="Equation.3">
                    <p:embed/>
                    <p:pic>
                      <p:nvPicPr>
                        <p:cNvPr id="0" name="图片 3078"/>
                        <p:cNvPicPr/>
                        <p:nvPr/>
                      </p:nvPicPr>
                      <p:blipFill>
                        <a:blip r:embed="rId19">
                          <a:clrChange>
                            <a:clrFrom>
                              <a:srgbClr val="000000"/>
                            </a:clrFrom>
                            <a:clrTo>
                              <a:srgbClr val="000000">
                                <a:alpha val="0"/>
                              </a:srgbClr>
                            </a:clrTo>
                          </a:clrChange>
                        </a:blip>
                        <a:stretch>
                          <a:fillRect/>
                        </a:stretch>
                      </p:blipFill>
                      <p:spPr>
                        <a:xfrm>
                          <a:off x="2160" y="120"/>
                          <a:ext cx="677" cy="770"/>
                        </a:xfrm>
                        <a:prstGeom prst="rect">
                          <a:avLst/>
                        </a:prstGeom>
                        <a:noFill/>
                        <a:ln w="38100">
                          <a:noFill/>
                          <a:miter/>
                        </a:ln>
                      </p:spPr>
                    </p:pic>
                  </p:oleObj>
                </mc:Fallback>
              </mc:AlternateContent>
            </a:graphicData>
          </a:graphic>
        </p:graphicFrame>
        <p:graphicFrame>
          <p:nvGraphicFramePr>
            <p:cNvPr id="55341" name="Object 47"/>
            <p:cNvGraphicFramePr>
              <a:graphicFrameLocks noChangeAspect="1"/>
            </p:cNvGraphicFramePr>
            <p:nvPr/>
          </p:nvGraphicFramePr>
          <p:xfrm>
            <a:off x="2040" y="960"/>
            <a:ext cx="767" cy="770"/>
          </p:xfrm>
          <a:graphic>
            <a:graphicData uri="http://schemas.openxmlformats.org/presentationml/2006/ole">
              <mc:AlternateContent xmlns:mc="http://schemas.openxmlformats.org/markup-compatibility/2006">
                <mc:Choice xmlns:v="urn:schemas-microsoft-com:vml" Requires="v">
                  <p:oleObj r:id="rId20" imgW="187960" imgH="187960" progId="Equation.3">
                    <p:embed/>
                  </p:oleObj>
                </mc:Choice>
                <mc:Fallback>
                  <p:oleObj r:id="rId20" imgW="187960" imgH="187960" progId="Equation.3">
                    <p:embed/>
                    <p:pic>
                      <p:nvPicPr>
                        <p:cNvPr id="0" name="图片 3077"/>
                        <p:cNvPicPr/>
                        <p:nvPr/>
                      </p:nvPicPr>
                      <p:blipFill>
                        <a:blip r:embed="rId21">
                          <a:clrChange>
                            <a:clrFrom>
                              <a:srgbClr val="000000"/>
                            </a:clrFrom>
                            <a:clrTo>
                              <a:srgbClr val="000000">
                                <a:alpha val="0"/>
                              </a:srgbClr>
                            </a:clrTo>
                          </a:clrChange>
                        </a:blip>
                        <a:stretch>
                          <a:fillRect/>
                        </a:stretch>
                      </p:blipFill>
                      <p:spPr>
                        <a:xfrm>
                          <a:off x="2040" y="960"/>
                          <a:ext cx="767" cy="770"/>
                        </a:xfrm>
                        <a:prstGeom prst="rect">
                          <a:avLst/>
                        </a:prstGeom>
                        <a:noFill/>
                        <a:ln w="38100">
                          <a:noFill/>
                          <a:miter/>
                        </a:ln>
                      </p:spPr>
                    </p:pic>
                  </p:oleObj>
                </mc:Fallback>
              </mc:AlternateContent>
            </a:graphicData>
          </a:graphic>
        </p:graphicFrame>
        <p:graphicFrame>
          <p:nvGraphicFramePr>
            <p:cNvPr id="55342" name="Object 48"/>
            <p:cNvGraphicFramePr>
              <a:graphicFrameLocks noChangeAspect="1"/>
            </p:cNvGraphicFramePr>
            <p:nvPr/>
          </p:nvGraphicFramePr>
          <p:xfrm>
            <a:off x="2257" y="1777"/>
            <a:ext cx="723" cy="815"/>
          </p:xfrm>
          <a:graphic>
            <a:graphicData uri="http://schemas.openxmlformats.org/presentationml/2006/ole">
              <mc:AlternateContent xmlns:mc="http://schemas.openxmlformats.org/markup-compatibility/2006">
                <mc:Choice xmlns:v="urn:schemas-microsoft-com:vml" Requires="v">
                  <p:oleObj r:id="rId22" imgW="179705" imgH="196215" progId="Equation.3">
                    <p:embed/>
                  </p:oleObj>
                </mc:Choice>
                <mc:Fallback>
                  <p:oleObj r:id="rId22" imgW="179705" imgH="196215" progId="Equation.3">
                    <p:embed/>
                    <p:pic>
                      <p:nvPicPr>
                        <p:cNvPr id="0" name="图片 3076"/>
                        <p:cNvPicPr/>
                        <p:nvPr/>
                      </p:nvPicPr>
                      <p:blipFill>
                        <a:blip r:embed="rId23">
                          <a:clrChange>
                            <a:clrFrom>
                              <a:srgbClr val="000000"/>
                            </a:clrFrom>
                            <a:clrTo>
                              <a:srgbClr val="000000">
                                <a:alpha val="0"/>
                              </a:srgbClr>
                            </a:clrTo>
                          </a:clrChange>
                        </a:blip>
                        <a:stretch>
                          <a:fillRect/>
                        </a:stretch>
                      </p:blipFill>
                      <p:spPr>
                        <a:xfrm>
                          <a:off x="2257" y="1777"/>
                          <a:ext cx="723" cy="815"/>
                        </a:xfrm>
                        <a:prstGeom prst="rect">
                          <a:avLst/>
                        </a:prstGeom>
                        <a:noFill/>
                        <a:ln w="38100">
                          <a:noFill/>
                          <a:miter/>
                        </a:ln>
                      </p:spPr>
                    </p:pic>
                  </p:oleObj>
                </mc:Fallback>
              </mc:AlternateContent>
            </a:graphicData>
          </a:graphic>
        </p:graphicFrame>
        <p:sp>
          <p:nvSpPr>
            <p:cNvPr id="55343" name="Line 34"/>
            <p:cNvSpPr/>
            <p:nvPr/>
          </p:nvSpPr>
          <p:spPr>
            <a:xfrm>
              <a:off x="4800" y="2760"/>
              <a:ext cx="108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5344" name="Oval 35"/>
            <p:cNvSpPr/>
            <p:nvPr/>
          </p:nvSpPr>
          <p:spPr>
            <a:xfrm>
              <a:off x="4415" y="2143"/>
              <a:ext cx="383" cy="1107"/>
            </a:xfrm>
            <a:prstGeom prst="ellipse">
              <a:avLst/>
            </a:prstGeom>
            <a:noFill/>
            <a:ln w="76200" cap="flat" cmpd="sng">
              <a:solidFill>
                <a:schemeClr val="tx1"/>
              </a:solidFill>
              <a:prstDash val="solid"/>
              <a:round/>
              <a:headEnd type="none" w="med" len="med"/>
              <a:tailEnd type="none" w="med" len="med"/>
            </a:ln>
          </p:spPr>
          <p:txBody>
            <a:bodyPr wrap="square" anchor="ctr">
              <a:spAutoFit/>
            </a:bodyPr>
            <a:lstStyle/>
            <a:p>
              <a:pPr algn="ctr"/>
              <a:endParaRPr lang="zh-CN" altLang="en-US" b="1" dirty="0">
                <a:latin typeface="Times New Roman" panose="02020603050405020304" pitchFamily="18" charset="0"/>
                <a:ea typeface="华文细黑" panose="02010600040101010101" pitchFamily="2" charset="-122"/>
              </a:endParaRPr>
            </a:p>
          </p:txBody>
        </p:sp>
        <p:graphicFrame>
          <p:nvGraphicFramePr>
            <p:cNvPr id="55345" name="Object 51"/>
            <p:cNvGraphicFramePr>
              <a:graphicFrameLocks noChangeAspect="1"/>
            </p:cNvGraphicFramePr>
            <p:nvPr/>
          </p:nvGraphicFramePr>
          <p:xfrm>
            <a:off x="4936" y="2160"/>
            <a:ext cx="542" cy="587"/>
          </p:xfrm>
          <a:graphic>
            <a:graphicData uri="http://schemas.openxmlformats.org/presentationml/2006/ole">
              <mc:AlternateContent xmlns:mc="http://schemas.openxmlformats.org/markup-compatibility/2006">
                <mc:Choice xmlns:v="urn:schemas-microsoft-com:vml" Requires="v">
                  <p:oleObj r:id="rId24" imgW="130810" imgH="146685" progId="Equation.3">
                    <p:embed/>
                  </p:oleObj>
                </mc:Choice>
                <mc:Fallback>
                  <p:oleObj r:id="rId24" imgW="130810" imgH="146685" progId="Equation.3">
                    <p:embed/>
                    <p:pic>
                      <p:nvPicPr>
                        <p:cNvPr id="0" name="图片 3075"/>
                        <p:cNvPicPr/>
                        <p:nvPr/>
                      </p:nvPicPr>
                      <p:blipFill>
                        <a:blip r:embed="rId25">
                          <a:clrChange>
                            <a:clrFrom>
                              <a:srgbClr val="000000"/>
                            </a:clrFrom>
                            <a:clrTo>
                              <a:srgbClr val="000000">
                                <a:alpha val="0"/>
                              </a:srgbClr>
                            </a:clrTo>
                          </a:clrChange>
                        </a:blip>
                        <a:stretch>
                          <a:fillRect/>
                        </a:stretch>
                      </p:blipFill>
                      <p:spPr>
                        <a:xfrm>
                          <a:off x="4936" y="2160"/>
                          <a:ext cx="542" cy="587"/>
                        </a:xfrm>
                        <a:prstGeom prst="rect">
                          <a:avLst/>
                        </a:prstGeom>
                        <a:noFill/>
                        <a:ln w="9525" cap="flat" cmpd="sng">
                          <a:solidFill>
                            <a:srgbClr val="0000CC"/>
                          </a:solidFill>
                          <a:prstDash val="solid"/>
                          <a:miter/>
                          <a:headEnd type="none" w="med" len="med"/>
                          <a:tailEnd type="none" w="med" len="med"/>
                        </a:ln>
                      </p:spPr>
                    </p:pic>
                  </p:oleObj>
                </mc:Fallback>
              </mc:AlternateContent>
            </a:graphicData>
          </a:graphic>
        </p:graphicFrame>
      </p:grpSp>
      <p:graphicFrame>
        <p:nvGraphicFramePr>
          <p:cNvPr id="27" name="对象 26"/>
          <p:cNvGraphicFramePr/>
          <p:nvPr/>
        </p:nvGraphicFramePr>
        <p:xfrm>
          <a:off x="739775" y="5148263"/>
          <a:ext cx="2548255" cy="468630"/>
        </p:xfrm>
        <a:graphic>
          <a:graphicData uri="http://schemas.openxmlformats.org/presentationml/2006/ole">
            <mc:AlternateContent xmlns:mc="http://schemas.openxmlformats.org/markup-compatibility/2006">
              <mc:Choice xmlns:v="urn:schemas-microsoft-com:vml" Requires="v">
                <p:oleObj r:id="rId26" imgW="1320165" imgH="228600" progId="Equation.DSMT4">
                  <p:embed/>
                </p:oleObj>
              </mc:Choice>
              <mc:Fallback>
                <p:oleObj r:id="rId26" imgW="1320165" imgH="228600" progId="Equation.DSMT4">
                  <p:embed/>
                  <p:pic>
                    <p:nvPicPr>
                      <p:cNvPr id="0" name="图片 3105"/>
                      <p:cNvPicPr/>
                      <p:nvPr/>
                    </p:nvPicPr>
                    <p:blipFill>
                      <a:blip r:embed="rId27"/>
                      <a:stretch>
                        <a:fillRect/>
                      </a:stretch>
                    </p:blipFill>
                    <p:spPr>
                      <a:xfrm>
                        <a:off x="739775" y="5148263"/>
                        <a:ext cx="2548255" cy="46863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785"/>
                                        </p:tgtEl>
                                        <p:attrNameLst>
                                          <p:attrName>style.visibility</p:attrName>
                                        </p:attrNameLst>
                                      </p:cBhvr>
                                      <p:to>
                                        <p:strVal val="visible"/>
                                      </p:to>
                                    </p:set>
                                    <p:animEffect transition="in" filter="wipe(left)">
                                      <p:cBhvr>
                                        <p:cTn id="42" dur="500"/>
                                        <p:tgtEl>
                                          <p:spTgt spid="327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2789">
                                            <p:txEl>
                                              <p:pRg st="0" end="0"/>
                                            </p:txEl>
                                          </p:spTgt>
                                        </p:tgtEl>
                                        <p:attrNameLst>
                                          <p:attrName>style.visibility</p:attrName>
                                        </p:attrNameLst>
                                      </p:cBhvr>
                                      <p:to>
                                        <p:strVal val="visible"/>
                                      </p:to>
                                    </p:set>
                                    <p:animEffect transition="in" filter="wipe(left)">
                                      <p:cBhvr>
                                        <p:cTn id="52" dur="500"/>
                                        <p:tgtEl>
                                          <p:spTgt spid="3278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786">
                                            <p:txEl>
                                              <p:pRg st="0" end="0"/>
                                            </p:txEl>
                                          </p:spTgt>
                                        </p:tgtEl>
                                        <p:attrNameLst>
                                          <p:attrName>style.visibility</p:attrName>
                                        </p:attrNameLst>
                                      </p:cBhvr>
                                      <p:to>
                                        <p:strVal val="visible"/>
                                      </p:to>
                                    </p:set>
                                    <p:animEffect transition="in" filter="wipe(left)">
                                      <p:cBhvr>
                                        <p:cTn id="57" dur="500"/>
                                        <p:tgtEl>
                                          <p:spTgt spid="3278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500" fill="hold">
                                          <p:stCondLst>
                                            <p:cond delay="0"/>
                                          </p:stCondLst>
                                        </p:cTn>
                                        <p:tgtEl>
                                          <p:spTgt spid="32787">
                                            <p:txEl>
                                              <p:pRg st="0" end="0"/>
                                            </p:txEl>
                                          </p:spTgt>
                                        </p:tgtEl>
                                        <p:attrNameLst>
                                          <p:attrName>style.visibility</p:attrName>
                                        </p:attrNameLst>
                                      </p:cBhvr>
                                      <p:to>
                                        <p:strVal val="visible"/>
                                      </p:to>
                                    </p:set>
                                    <p:animEffect transition="in" filter="wipe(left)">
                                      <p:cBhvr>
                                        <p:cTn id="62" dur="500"/>
                                        <p:tgtEl>
                                          <p:spTgt spid="32787">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2788">
                                            <p:txEl>
                                              <p:pRg st="0" end="0"/>
                                            </p:txEl>
                                          </p:spTgt>
                                        </p:tgtEl>
                                        <p:attrNameLst>
                                          <p:attrName>style.visibility</p:attrName>
                                        </p:attrNameLst>
                                      </p:cBhvr>
                                      <p:to>
                                        <p:strVal val="visible"/>
                                      </p:to>
                                    </p:set>
                                    <p:animEffect transition="in" filter="wipe(left)">
                                      <p:cBhvr>
                                        <p:cTn id="67" dur="500"/>
                                        <p:tgtEl>
                                          <p:spTgt spid="32788">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2791">
                                            <p:txEl>
                                              <p:pRg st="0" end="0"/>
                                            </p:txEl>
                                          </p:spTgt>
                                        </p:tgtEl>
                                        <p:attrNameLst>
                                          <p:attrName>style.visibility</p:attrName>
                                        </p:attrNameLst>
                                      </p:cBhvr>
                                      <p:to>
                                        <p:strVal val="visible"/>
                                      </p:to>
                                    </p:set>
                                    <p:animEffect transition="in" filter="wipe(left)">
                                      <p:cBhvr>
                                        <p:cTn id="76" dur="500"/>
                                        <p:tgtEl>
                                          <p:spTgt spid="327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5" grpId="0" build="p" autoUpdateAnimBg="0"/>
      <p:bldP spid="10" grpId="0" autoUpdateAnimBg="0"/>
      <p:bldP spid="32785" grpId="0"/>
      <p:bldP spid="32786" grpId="0" build="p"/>
      <p:bldP spid="32787" grpId="0" build="p"/>
      <p:bldP spid="32788" grpId="0" build="p"/>
      <p:bldP spid="32789" grpId="0" build="p"/>
      <p:bldP spid="3279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13"/>
          <p:cNvGraphicFramePr>
            <a:graphicFrameLocks noChangeAspect="1"/>
          </p:cNvGraphicFramePr>
          <p:nvPr/>
        </p:nvGraphicFramePr>
        <p:xfrm>
          <a:off x="5973763" y="884238"/>
          <a:ext cx="2520950" cy="504825"/>
        </p:xfrm>
        <a:graphic>
          <a:graphicData uri="http://schemas.openxmlformats.org/presentationml/2006/ole">
            <mc:AlternateContent xmlns:mc="http://schemas.openxmlformats.org/markup-compatibility/2006">
              <mc:Choice xmlns:v="urn:schemas-microsoft-com:vml" Requires="v">
                <p:oleObj r:id="rId2" imgW="1151890" imgH="230505" progId="Equation.DSMT4">
                  <p:embed/>
                </p:oleObj>
              </mc:Choice>
              <mc:Fallback>
                <p:oleObj r:id="rId2" imgW="1151890" imgH="230505" progId="Equation.DSMT4">
                  <p:embed/>
                  <p:pic>
                    <p:nvPicPr>
                      <p:cNvPr id="0" name="图片 1108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763" y="884238"/>
                        <a:ext cx="25209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14"/>
          <p:cNvGraphicFramePr>
            <a:graphicFrameLocks noChangeAspect="1"/>
          </p:cNvGraphicFramePr>
          <p:nvPr/>
        </p:nvGraphicFramePr>
        <p:xfrm>
          <a:off x="2482850" y="1433513"/>
          <a:ext cx="674688" cy="842962"/>
        </p:xfrm>
        <a:graphic>
          <a:graphicData uri="http://schemas.openxmlformats.org/presentationml/2006/ole">
            <mc:AlternateContent xmlns:mc="http://schemas.openxmlformats.org/markup-compatibility/2006">
              <mc:Choice xmlns:v="urn:schemas-microsoft-com:vml" Requires="v">
                <p:oleObj r:id="rId4" imgW="309245" imgH="386715" progId="Equation.DSMT4">
                  <p:embed/>
                </p:oleObj>
              </mc:Choice>
              <mc:Fallback>
                <p:oleObj r:id="rId4" imgW="309245" imgH="386715" progId="Equation.DSMT4">
                  <p:embed/>
                  <p:pic>
                    <p:nvPicPr>
                      <p:cNvPr id="0" name="图片 1108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2850" y="1433513"/>
                        <a:ext cx="674688"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5"/>
          <p:cNvGraphicFramePr>
            <a:graphicFrameLocks noChangeAspect="1"/>
          </p:cNvGraphicFramePr>
          <p:nvPr/>
        </p:nvGraphicFramePr>
        <p:xfrm>
          <a:off x="6000750" y="2524125"/>
          <a:ext cx="1903413" cy="504825"/>
        </p:xfrm>
        <a:graphic>
          <a:graphicData uri="http://schemas.openxmlformats.org/presentationml/2006/ole">
            <mc:AlternateContent xmlns:mc="http://schemas.openxmlformats.org/markup-compatibility/2006">
              <mc:Choice xmlns:v="urn:schemas-microsoft-com:vml" Requires="v">
                <p:oleObj r:id="rId6" imgW="869950" imgH="230505" progId="Equation.DSMT4">
                  <p:embed/>
                </p:oleObj>
              </mc:Choice>
              <mc:Fallback>
                <p:oleObj r:id="rId6" imgW="869950" imgH="230505" progId="Equation.DSMT4">
                  <p:embed/>
                  <p:pic>
                    <p:nvPicPr>
                      <p:cNvPr id="0" name="图片 1108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0750" y="2524125"/>
                        <a:ext cx="19034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16"/>
          <p:cNvGraphicFramePr>
            <a:graphicFrameLocks noChangeAspect="1"/>
          </p:cNvGraphicFramePr>
          <p:nvPr/>
        </p:nvGraphicFramePr>
        <p:xfrm>
          <a:off x="2498725" y="3033713"/>
          <a:ext cx="674688" cy="842962"/>
        </p:xfrm>
        <a:graphic>
          <a:graphicData uri="http://schemas.openxmlformats.org/presentationml/2006/ole">
            <mc:AlternateContent xmlns:mc="http://schemas.openxmlformats.org/markup-compatibility/2006">
              <mc:Choice xmlns:v="urn:schemas-microsoft-com:vml" Requires="v">
                <p:oleObj r:id="rId8" imgW="306705" imgH="382905" progId="Equation.DSMT4">
                  <p:embed/>
                </p:oleObj>
              </mc:Choice>
              <mc:Fallback>
                <p:oleObj r:id="rId8" imgW="306705" imgH="382905" progId="Equation.DSMT4">
                  <p:embed/>
                  <p:pic>
                    <p:nvPicPr>
                      <p:cNvPr id="0" name="图片 11088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8725" y="3033713"/>
                        <a:ext cx="674688"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Text Box 6"/>
          <p:cNvSpPr txBox="1">
            <a:spLocks noChangeArrowheads="1"/>
          </p:cNvSpPr>
          <p:nvPr/>
        </p:nvSpPr>
        <p:spPr bwMode="auto">
          <a:xfrm>
            <a:off x="3427413" y="3201988"/>
            <a:ext cx="2087562" cy="460375"/>
          </a:xfrm>
          <a:prstGeom prst="rect">
            <a:avLst/>
          </a:prstGeom>
          <a:noFill/>
          <a:ln w="9525">
            <a:noFill/>
            <a:miter lim="800000"/>
          </a:ln>
        </p:spPr>
        <p:txBody>
          <a:bodyPr>
            <a:spAutoFit/>
          </a:bodyPr>
          <a:lstStyle/>
          <a:p>
            <a:pPr eaLnBrk="1" hangingPunct="1">
              <a:spcBef>
                <a:spcPct val="50000"/>
              </a:spcBef>
              <a:defRPr/>
            </a:pPr>
            <a:r>
              <a:rPr lang="en-US" sz="2400" b="0" dirty="0">
                <a:solidFill>
                  <a:schemeClr val="accent2"/>
                </a:solidFill>
                <a:latin typeface="+mn-lt"/>
                <a:ea typeface="黑体" panose="02010609060101010101" pitchFamily="2" charset="-122"/>
              </a:rPr>
              <a:t>——</a:t>
            </a:r>
            <a:r>
              <a:rPr lang="zh-CN" altLang="en-US" sz="2400" b="0" dirty="0">
                <a:solidFill>
                  <a:schemeClr val="accent2"/>
                </a:solidFill>
                <a:latin typeface="+mn-lt"/>
                <a:ea typeface="黑体" panose="02010609060101010101" pitchFamily="2" charset="-122"/>
              </a:rPr>
              <a:t>可列并</a:t>
            </a:r>
            <a:endParaRPr lang="en-US" altLang="zh-CN" sz="2400" b="0" dirty="0">
              <a:solidFill>
                <a:schemeClr val="accent2"/>
              </a:solidFill>
              <a:latin typeface="+mn-lt"/>
              <a:ea typeface="黑体" panose="02010609060101010101" pitchFamily="2" charset="-122"/>
            </a:endParaRPr>
          </a:p>
        </p:txBody>
      </p:sp>
      <p:sp>
        <p:nvSpPr>
          <p:cNvPr id="44" name="Text Box 7"/>
          <p:cNvSpPr txBox="1">
            <a:spLocks noChangeArrowheads="1"/>
          </p:cNvSpPr>
          <p:nvPr/>
        </p:nvSpPr>
        <p:spPr bwMode="auto">
          <a:xfrm>
            <a:off x="3268663" y="1535113"/>
            <a:ext cx="2089150" cy="461962"/>
          </a:xfrm>
          <a:prstGeom prst="rect">
            <a:avLst/>
          </a:prstGeom>
          <a:noFill/>
          <a:ln w="9525">
            <a:noFill/>
            <a:miter lim="800000"/>
          </a:ln>
        </p:spPr>
        <p:txBody>
          <a:bodyPr>
            <a:spAutoFit/>
          </a:bodyPr>
          <a:lstStyle/>
          <a:p>
            <a:pPr algn="ctr" eaLnBrk="1" hangingPunct="1">
              <a:spcBef>
                <a:spcPct val="50000"/>
              </a:spcBef>
              <a:defRPr/>
            </a:pPr>
            <a:r>
              <a:rPr lang="en-US" sz="2400" b="0" dirty="0">
                <a:solidFill>
                  <a:schemeClr val="accent2"/>
                </a:solidFill>
                <a:latin typeface="+mn-lt"/>
                <a:ea typeface="黑体" panose="02010609060101010101" pitchFamily="2" charset="-122"/>
              </a:rPr>
              <a:t>——</a:t>
            </a:r>
            <a:r>
              <a:rPr lang="zh-CN" altLang="en-US" sz="2400" b="0" dirty="0">
                <a:solidFill>
                  <a:schemeClr val="accent2"/>
                </a:solidFill>
                <a:latin typeface="+mn-lt"/>
                <a:ea typeface="黑体" panose="02010609060101010101" pitchFamily="2" charset="-122"/>
              </a:rPr>
              <a:t>有限并</a:t>
            </a:r>
          </a:p>
        </p:txBody>
      </p:sp>
      <p:sp>
        <p:nvSpPr>
          <p:cNvPr id="45" name="Text Box 8"/>
          <p:cNvSpPr txBox="1">
            <a:spLocks noChangeArrowheads="1"/>
          </p:cNvSpPr>
          <p:nvPr/>
        </p:nvSpPr>
        <p:spPr bwMode="auto">
          <a:xfrm>
            <a:off x="1268413" y="1606550"/>
            <a:ext cx="1295400" cy="461963"/>
          </a:xfrm>
          <a:prstGeom prst="rect">
            <a:avLst/>
          </a:prstGeom>
          <a:noFill/>
          <a:ln w="9525">
            <a:noFill/>
            <a:miter lim="800000"/>
          </a:ln>
        </p:spPr>
        <p:txBody>
          <a:bodyPr>
            <a:spAutoFit/>
          </a:bodyPr>
          <a:lstStyle/>
          <a:p>
            <a:pPr algn="ctr" eaLnBrk="1" hangingPunct="1">
              <a:spcBef>
                <a:spcPct val="50000"/>
              </a:spcBef>
              <a:defRPr/>
            </a:pPr>
            <a:r>
              <a:rPr lang="zh-CN" altLang="en-US" sz="2400" b="0" dirty="0">
                <a:latin typeface="+mn-lt"/>
                <a:ea typeface="黑体" panose="02010609060101010101" pitchFamily="2" charset="-122"/>
              </a:rPr>
              <a:t>简记为</a:t>
            </a:r>
          </a:p>
        </p:txBody>
      </p:sp>
      <p:sp>
        <p:nvSpPr>
          <p:cNvPr id="46" name="Text Box 9"/>
          <p:cNvSpPr txBox="1">
            <a:spLocks noChangeArrowheads="1"/>
          </p:cNvSpPr>
          <p:nvPr/>
        </p:nvSpPr>
        <p:spPr bwMode="auto">
          <a:xfrm>
            <a:off x="1312863" y="3175000"/>
            <a:ext cx="1295400" cy="461963"/>
          </a:xfrm>
          <a:prstGeom prst="rect">
            <a:avLst/>
          </a:prstGeom>
          <a:noFill/>
          <a:ln w="9525">
            <a:noFill/>
            <a:miter lim="800000"/>
          </a:ln>
        </p:spPr>
        <p:txBody>
          <a:bodyPr>
            <a:spAutoFit/>
          </a:bodyPr>
          <a:lstStyle/>
          <a:p>
            <a:pPr algn="ctr" eaLnBrk="1" hangingPunct="1">
              <a:spcBef>
                <a:spcPct val="50000"/>
              </a:spcBef>
              <a:defRPr/>
            </a:pPr>
            <a:r>
              <a:rPr lang="zh-CN" altLang="en-US" sz="2400" b="0">
                <a:latin typeface="+mn-lt"/>
                <a:ea typeface="黑体" panose="02010609060101010101" pitchFamily="2" charset="-122"/>
              </a:rPr>
              <a:t>简记为</a:t>
            </a:r>
          </a:p>
        </p:txBody>
      </p:sp>
      <p:sp>
        <p:nvSpPr>
          <p:cNvPr id="47" name="Text Box 10"/>
          <p:cNvSpPr txBox="1">
            <a:spLocks noChangeArrowheads="1"/>
          </p:cNvSpPr>
          <p:nvPr/>
        </p:nvSpPr>
        <p:spPr bwMode="auto">
          <a:xfrm>
            <a:off x="798513" y="876300"/>
            <a:ext cx="3095625" cy="461963"/>
          </a:xfrm>
          <a:prstGeom prst="rect">
            <a:avLst/>
          </a:prstGeom>
          <a:noFill/>
          <a:ln w="9525">
            <a:noFill/>
            <a:miter lim="800000"/>
          </a:ln>
        </p:spPr>
        <p:txBody>
          <a:bodyPr>
            <a:spAutoFit/>
          </a:bodyPr>
          <a:lstStyle/>
          <a:p>
            <a:pPr eaLnBrk="1" hangingPunct="1">
              <a:spcBef>
                <a:spcPct val="50000"/>
              </a:spcBef>
              <a:defRPr/>
            </a:pPr>
            <a:r>
              <a:rPr lang="en-US" sz="2400" b="0" i="1" dirty="0">
                <a:latin typeface="+mn-lt"/>
                <a:ea typeface="黑体" panose="02010609060101010101" pitchFamily="2" charset="-122"/>
              </a:rPr>
              <a:t>n</a:t>
            </a:r>
            <a:r>
              <a:rPr lang="zh-CN" altLang="en-US" sz="2400" b="0" dirty="0">
                <a:latin typeface="+mn-lt"/>
                <a:ea typeface="黑体" panose="02010609060101010101" pitchFamily="2" charset="-122"/>
              </a:rPr>
              <a:t>个事件</a:t>
            </a:r>
          </a:p>
        </p:txBody>
      </p:sp>
      <p:graphicFrame>
        <p:nvGraphicFramePr>
          <p:cNvPr id="48" name="Object 17"/>
          <p:cNvGraphicFramePr>
            <a:graphicFrameLocks noChangeAspect="1"/>
          </p:cNvGraphicFramePr>
          <p:nvPr/>
        </p:nvGraphicFramePr>
        <p:xfrm>
          <a:off x="1928813" y="898525"/>
          <a:ext cx="1736725" cy="504825"/>
        </p:xfrm>
        <a:graphic>
          <a:graphicData uri="http://schemas.openxmlformats.org/presentationml/2006/ole">
            <mc:AlternateContent xmlns:mc="http://schemas.openxmlformats.org/markup-compatibility/2006">
              <mc:Choice xmlns:v="urn:schemas-microsoft-com:vml" Requires="v">
                <p:oleObj name="Equation" r:id="rId10" imgW="793750" imgH="230505" progId="Equation.DSMT4">
                  <p:embed/>
                </p:oleObj>
              </mc:Choice>
              <mc:Fallback>
                <p:oleObj name="Equation" r:id="rId10" imgW="793750" imgH="230505" progId="Equation.DSMT4">
                  <p:embed/>
                  <p:pic>
                    <p:nvPicPr>
                      <p:cNvPr id="0" name="图片 1108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8813" y="898525"/>
                        <a:ext cx="17367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12"/>
          <p:cNvSpPr txBox="1">
            <a:spLocks noChangeArrowheads="1"/>
          </p:cNvSpPr>
          <p:nvPr/>
        </p:nvSpPr>
        <p:spPr bwMode="auto">
          <a:xfrm>
            <a:off x="3714750" y="876300"/>
            <a:ext cx="2951163" cy="461963"/>
          </a:xfrm>
          <a:prstGeom prst="rect">
            <a:avLst/>
          </a:prstGeom>
          <a:noFill/>
          <a:ln w="9525">
            <a:noFill/>
            <a:miter lim="800000"/>
          </a:ln>
        </p:spPr>
        <p:txBody>
          <a:bodyPr>
            <a:spAutoFit/>
          </a:bodyPr>
          <a:lstStyle/>
          <a:p>
            <a:pPr eaLnBrk="1" hangingPunct="1">
              <a:spcBef>
                <a:spcPct val="50000"/>
              </a:spcBef>
              <a:defRPr/>
            </a:pPr>
            <a:r>
              <a:rPr lang="zh-CN" altLang="en-US" sz="2400" b="0" dirty="0">
                <a:latin typeface="+mn-lt"/>
                <a:ea typeface="黑体" panose="02010609060101010101" pitchFamily="2" charset="-122"/>
              </a:rPr>
              <a:t>的和事件，记为</a:t>
            </a:r>
          </a:p>
        </p:txBody>
      </p:sp>
      <p:grpSp>
        <p:nvGrpSpPr>
          <p:cNvPr id="7" name="Group 13"/>
          <p:cNvGrpSpPr/>
          <p:nvPr/>
        </p:nvGrpSpPr>
        <p:grpSpPr bwMode="auto">
          <a:xfrm>
            <a:off x="773113" y="2536825"/>
            <a:ext cx="6227762" cy="527050"/>
            <a:chOff x="0" y="19"/>
            <a:chExt cx="3923" cy="332"/>
          </a:xfrm>
        </p:grpSpPr>
        <p:sp>
          <p:nvSpPr>
            <p:cNvPr id="51" name="Rectangle 14"/>
            <p:cNvSpPr>
              <a:spLocks noChangeArrowheads="1"/>
            </p:cNvSpPr>
            <p:nvPr/>
          </p:nvSpPr>
          <p:spPr bwMode="auto">
            <a:xfrm>
              <a:off x="0" y="19"/>
              <a:ext cx="1406" cy="291"/>
            </a:xfrm>
            <a:prstGeom prst="rect">
              <a:avLst/>
            </a:prstGeom>
            <a:noFill/>
            <a:ln w="9525">
              <a:noFill/>
              <a:miter lim="800000"/>
            </a:ln>
          </p:spPr>
          <p:txBody>
            <a:bodyPr>
              <a:spAutoFit/>
            </a:bodyPr>
            <a:lstStyle/>
            <a:p>
              <a:pPr eaLnBrk="1" hangingPunct="1">
                <a:defRPr/>
              </a:pPr>
              <a:r>
                <a:rPr lang="zh-CN" altLang="en-US" sz="2400" b="0">
                  <a:latin typeface="+mn-lt"/>
                  <a:ea typeface="黑体" panose="02010609060101010101" pitchFamily="2" charset="-122"/>
                </a:rPr>
                <a:t>可列个事件</a:t>
              </a:r>
            </a:p>
          </p:txBody>
        </p:sp>
        <p:graphicFrame>
          <p:nvGraphicFramePr>
            <p:cNvPr id="28723" name="Object 18"/>
            <p:cNvGraphicFramePr>
              <a:graphicFrameLocks noChangeAspect="1"/>
            </p:cNvGraphicFramePr>
            <p:nvPr/>
          </p:nvGraphicFramePr>
          <p:xfrm>
            <a:off x="1027" y="34"/>
            <a:ext cx="793" cy="317"/>
          </p:xfrm>
          <a:graphic>
            <a:graphicData uri="http://schemas.openxmlformats.org/presentationml/2006/ole">
              <mc:AlternateContent xmlns:mc="http://schemas.openxmlformats.org/markup-compatibility/2006">
                <mc:Choice xmlns:v="urn:schemas-microsoft-com:vml" Requires="v">
                  <p:oleObj name="Equation" r:id="rId12" imgW="576580" imgH="230505" progId="Equation.DSMT4">
                    <p:embed/>
                  </p:oleObj>
                </mc:Choice>
                <mc:Fallback>
                  <p:oleObj name="Equation" r:id="rId12" imgW="576580" imgH="230505" progId="Equation.DSMT4">
                    <p:embed/>
                    <p:pic>
                      <p:nvPicPr>
                        <p:cNvPr id="0" name="图片 11088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7" y="34"/>
                          <a:ext cx="793"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Text Box 16"/>
            <p:cNvSpPr txBox="1">
              <a:spLocks noChangeArrowheads="1"/>
            </p:cNvSpPr>
            <p:nvPr/>
          </p:nvSpPr>
          <p:spPr bwMode="auto">
            <a:xfrm>
              <a:off x="1882" y="19"/>
              <a:ext cx="2041" cy="291"/>
            </a:xfrm>
            <a:prstGeom prst="rect">
              <a:avLst/>
            </a:prstGeom>
            <a:noFill/>
            <a:ln w="9525">
              <a:noFill/>
              <a:miter lim="800000"/>
            </a:ln>
          </p:spPr>
          <p:txBody>
            <a:bodyPr>
              <a:spAutoFit/>
            </a:bodyPr>
            <a:lstStyle/>
            <a:p>
              <a:pPr eaLnBrk="1" hangingPunct="1">
                <a:spcBef>
                  <a:spcPct val="50000"/>
                </a:spcBef>
                <a:defRPr/>
              </a:pPr>
              <a:r>
                <a:rPr lang="zh-CN" altLang="en-US" sz="2400" b="0" dirty="0">
                  <a:latin typeface="+mn-lt"/>
                  <a:ea typeface="黑体" panose="02010609060101010101" pitchFamily="2" charset="-122"/>
                </a:rPr>
                <a:t>的和事件，记为</a:t>
              </a: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500"/>
                                        <p:tgtEl>
                                          <p:spTgt spid="49"/>
                                        </p:tgtEl>
                                      </p:cBhvr>
                                    </p:animEffect>
                                  </p:childTnLst>
                                </p:cTn>
                              </p:par>
                              <p:par>
                                <p:cTn id="11" presetID="22" presetClass="entr" presetSubtype="8"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500"/>
                                        <p:tgtEl>
                                          <p:spTgt spid="45"/>
                                        </p:tgtEl>
                                      </p:cBhvr>
                                    </p:animEffect>
                                  </p:childTnLst>
                                </p:cTn>
                              </p:par>
                              <p:par>
                                <p:cTn id="17" presetID="22" presetClass="entr" presetSubtype="8"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par>
                                <p:cTn id="23" presetID="22" presetClass="entr" presetSubtype="8"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500"/>
                                        <p:tgtEl>
                                          <p:spTgt spid="41"/>
                                        </p:tgtEl>
                                      </p:cBhvr>
                                    </p:animEffect>
                                  </p:childTnLst>
                                </p:cTn>
                              </p:par>
                              <p:par>
                                <p:cTn id="35" presetID="22" presetClass="entr" presetSubtype="8"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left)">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p:bldP spid="45" grpId="0"/>
      <p:bldP spid="46" grpId="0" autoUpdateAnimBg="0"/>
      <p:bldP spid="47"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0" y="668338"/>
            <a:ext cx="4543425" cy="533400"/>
          </a:xfrm>
          <a:prstGeom prst="rect">
            <a:avLst/>
          </a:prstGeom>
        </p:spPr>
        <p:txBody>
          <a:bodyPr/>
          <a:lstStyle/>
          <a:p>
            <a:pPr eaLnBrk="1" hangingPunct="1"/>
            <a:r>
              <a:rPr lang="en-US" altLang="zh-CN" sz="2400" b="0">
                <a:solidFill>
                  <a:srgbClr val="000099"/>
                </a:solidFill>
                <a:latin typeface="黑体" panose="02010609060101010101" pitchFamily="2" charset="-122"/>
                <a:ea typeface="黑体" panose="02010609060101010101" pitchFamily="2" charset="-122"/>
              </a:rPr>
              <a:t>3</a:t>
            </a:r>
            <a:r>
              <a:rPr lang="zh-CN" altLang="en-US" sz="2400" b="0">
                <a:solidFill>
                  <a:srgbClr val="000099"/>
                </a:solidFill>
                <a:latin typeface="黑体" panose="02010609060101010101" pitchFamily="2" charset="-122"/>
                <a:ea typeface="黑体" panose="02010609060101010101" pitchFamily="2" charset="-122"/>
              </a:rPr>
              <a:t>、事件的积</a:t>
            </a:r>
            <a:r>
              <a:rPr lang="zh-CN" altLang="en-US" sz="2400" b="0">
                <a:solidFill>
                  <a:schemeClr val="accent2"/>
                </a:solidFill>
                <a:latin typeface="黑体" panose="02010609060101010101" pitchFamily="2" charset="-122"/>
                <a:ea typeface="黑体" panose="02010609060101010101" pitchFamily="2" charset="-122"/>
              </a:rPr>
              <a:t>（积运算 ）</a:t>
            </a:r>
          </a:p>
        </p:txBody>
      </p:sp>
      <p:sp>
        <p:nvSpPr>
          <p:cNvPr id="33796" name="Text Box 17"/>
          <p:cNvSpPr txBox="1">
            <a:spLocks noChangeArrowheads="1"/>
          </p:cNvSpPr>
          <p:nvPr/>
        </p:nvSpPr>
        <p:spPr bwMode="auto">
          <a:xfrm>
            <a:off x="3546475" y="3000375"/>
            <a:ext cx="4954588" cy="461963"/>
          </a:xfrm>
          <a:prstGeom prst="rect">
            <a:avLst/>
          </a:prstGeom>
          <a:noFill/>
          <a:ln w="9525">
            <a:noFill/>
            <a:miter lim="800000"/>
          </a:ln>
        </p:spPr>
        <p:txBody>
          <a:bodyPr wrap="none">
            <a:spAutoFit/>
          </a:bodyPr>
          <a:lstStyle/>
          <a:p>
            <a:pPr>
              <a:defRPr/>
            </a:pPr>
            <a:r>
              <a:rPr lang="zh-CN" altLang="en-US" sz="2400" b="0" dirty="0">
                <a:latin typeface="+mj-lt"/>
                <a:ea typeface="黑体" panose="02010609060101010101" pitchFamily="2" charset="-122"/>
              </a:rPr>
              <a:t>当且仅当事件</a:t>
            </a:r>
            <a:r>
              <a:rPr lang="en-US" altLang="zh-CN" sz="2400" b="0" i="1" dirty="0">
                <a:latin typeface="+mj-lt"/>
                <a:ea typeface="黑体" panose="02010609060101010101" pitchFamily="2" charset="-122"/>
              </a:rPr>
              <a:t>A </a:t>
            </a:r>
            <a:r>
              <a:rPr lang="zh-CN" altLang="en-US" sz="2400" b="0" dirty="0">
                <a:latin typeface="+mj-lt"/>
                <a:ea typeface="黑体" panose="02010609060101010101" pitchFamily="2" charset="-122"/>
              </a:rPr>
              <a:t>与事件</a:t>
            </a:r>
            <a:r>
              <a:rPr lang="en-US" altLang="zh-CN" sz="2400" b="0" i="1" dirty="0">
                <a:latin typeface="+mj-lt"/>
                <a:ea typeface="黑体" panose="02010609060101010101" pitchFamily="2" charset="-122"/>
              </a:rPr>
              <a:t>B</a:t>
            </a:r>
            <a:r>
              <a:rPr lang="zh-CN" altLang="en-US" sz="2400" b="0" dirty="0">
                <a:solidFill>
                  <a:srgbClr val="0000FF"/>
                </a:solidFill>
                <a:latin typeface="+mj-lt"/>
                <a:ea typeface="黑体" panose="02010609060101010101" pitchFamily="2" charset="-122"/>
              </a:rPr>
              <a:t>同时</a:t>
            </a:r>
            <a:r>
              <a:rPr lang="zh-CN" altLang="en-US" sz="2400" b="0" dirty="0">
                <a:latin typeface="+mj-lt"/>
                <a:ea typeface="黑体" panose="02010609060101010101" pitchFamily="2" charset="-122"/>
              </a:rPr>
              <a:t>发生时</a:t>
            </a:r>
          </a:p>
        </p:txBody>
      </p:sp>
      <p:graphicFrame>
        <p:nvGraphicFramePr>
          <p:cNvPr id="33798" name="Object 3"/>
          <p:cNvGraphicFramePr>
            <a:graphicFrameLocks noChangeAspect="1"/>
          </p:cNvGraphicFramePr>
          <p:nvPr/>
        </p:nvGraphicFramePr>
        <p:xfrm>
          <a:off x="7418389" y="2022206"/>
          <a:ext cx="544823" cy="346343"/>
        </p:xfrm>
        <a:graphic>
          <a:graphicData uri="http://schemas.openxmlformats.org/presentationml/2006/ole">
            <mc:AlternateContent xmlns:mc="http://schemas.openxmlformats.org/markup-compatibility/2006">
              <mc:Choice xmlns:v="urn:schemas-microsoft-com:vml" Requires="v">
                <p:oleObj r:id="rId2" imgW="355600" imgH="215900" progId="Equation.3">
                  <p:embed/>
                </p:oleObj>
              </mc:Choice>
              <mc:Fallback>
                <p:oleObj r:id="rId2" imgW="355600" imgH="215900" progId="Equation.3">
                  <p:embed/>
                  <p:pic>
                    <p:nvPicPr>
                      <p:cNvPr id="0" name="图片 111929"/>
                      <p:cNvPicPr>
                        <a:picLocks noChangeAspect="1" noChangeArrowheads="1"/>
                      </p:cNvPicPr>
                      <p:nvPr/>
                    </p:nvPicPr>
                    <p:blipFill>
                      <a:blip r:embed="rId3">
                        <a:biLevel thresh="50000"/>
                        <a:grayscl/>
                        <a:lum bright="-100000"/>
                        <a:extLst>
                          <a:ext uri="{28A0092B-C50C-407E-A947-70E740481C1C}">
                            <a14:useLocalDpi xmlns:a14="http://schemas.microsoft.com/office/drawing/2010/main" val="0"/>
                          </a:ext>
                        </a:extLst>
                      </a:blip>
                      <a:srcRect/>
                      <a:stretch>
                        <a:fillRect/>
                      </a:stretch>
                    </p:blipFill>
                    <p:spPr bwMode="auto">
                      <a:xfrm>
                        <a:off x="7418389" y="2022206"/>
                        <a:ext cx="544823" cy="346343"/>
                      </a:xfrm>
                      <a:prstGeom prst="rect">
                        <a:avLst/>
                      </a:prstGeom>
                      <a:noFill/>
                      <a:ln>
                        <a:noFill/>
                      </a:ln>
                      <a:effectLst/>
                    </p:spPr>
                  </p:pic>
                </p:oleObj>
              </mc:Fallback>
            </mc:AlternateContent>
          </a:graphicData>
        </a:graphic>
      </p:graphicFrame>
      <p:sp>
        <p:nvSpPr>
          <p:cNvPr id="33799" name="Text Box 20"/>
          <p:cNvSpPr txBox="1">
            <a:spLocks noChangeArrowheads="1"/>
          </p:cNvSpPr>
          <p:nvPr/>
        </p:nvSpPr>
        <p:spPr bwMode="auto">
          <a:xfrm>
            <a:off x="3259138" y="1357313"/>
            <a:ext cx="1219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b="0">
                <a:solidFill>
                  <a:schemeClr val="accent2"/>
                </a:solidFill>
                <a:latin typeface="黑体" panose="02010609060101010101" pitchFamily="2" charset="-122"/>
                <a:ea typeface="黑体" panose="02010609060101010101" pitchFamily="2" charset="-122"/>
              </a:rPr>
              <a:t>定义</a:t>
            </a:r>
          </a:p>
        </p:txBody>
      </p:sp>
      <p:sp>
        <p:nvSpPr>
          <p:cNvPr id="33800" name="Text Box 21"/>
          <p:cNvSpPr txBox="1">
            <a:spLocks noChangeArrowheads="1"/>
          </p:cNvSpPr>
          <p:nvPr/>
        </p:nvSpPr>
        <p:spPr bwMode="auto">
          <a:xfrm>
            <a:off x="6724650" y="19351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spcBef>
                <a:spcPct val="0"/>
              </a:spcBef>
              <a:buClrTx/>
              <a:buFontTx/>
              <a:buNone/>
            </a:pPr>
            <a:r>
              <a:rPr lang="zh-CN" altLang="en-US" b="0">
                <a:solidFill>
                  <a:schemeClr val="tx1"/>
                </a:solidFill>
                <a:latin typeface="黑体" panose="02010609060101010101" pitchFamily="2" charset="-122"/>
                <a:ea typeface="黑体" panose="02010609060101010101" pitchFamily="2" charset="-122"/>
              </a:rPr>
              <a:t>记为</a:t>
            </a:r>
          </a:p>
        </p:txBody>
      </p:sp>
      <p:sp>
        <p:nvSpPr>
          <p:cNvPr id="33824" name="Text Box 46"/>
          <p:cNvSpPr txBox="1">
            <a:spLocks noChangeArrowheads="1"/>
          </p:cNvSpPr>
          <p:nvPr/>
        </p:nvSpPr>
        <p:spPr bwMode="auto">
          <a:xfrm>
            <a:off x="4049713" y="1936750"/>
            <a:ext cx="3022600" cy="461963"/>
          </a:xfrm>
          <a:prstGeom prst="rect">
            <a:avLst/>
          </a:prstGeom>
          <a:noFill/>
          <a:ln w="9525">
            <a:noFill/>
            <a:miter lim="800000"/>
          </a:ln>
        </p:spPr>
        <p:txBody>
          <a:bodyPr wrap="none">
            <a:spAutoFit/>
          </a:bodyPr>
          <a:lstStyle/>
          <a:p>
            <a:pPr>
              <a:defRPr/>
            </a:pPr>
            <a:r>
              <a:rPr lang="zh-CN" altLang="en-US" sz="2400" b="0" dirty="0">
                <a:latin typeface="黑体" panose="02010609060101010101" pitchFamily="2" charset="-122"/>
                <a:ea typeface="黑体" panose="02010609060101010101" pitchFamily="2" charset="-122"/>
              </a:rPr>
              <a:t>称为事件</a:t>
            </a:r>
            <a:r>
              <a:rPr lang="en-US" altLang="zh-CN" sz="2400" b="0" i="1" dirty="0">
                <a:solidFill>
                  <a:srgbClr val="000099"/>
                </a:solidFill>
                <a:latin typeface="+mj-lt"/>
                <a:ea typeface="黑体" panose="02010609060101010101" pitchFamily="2" charset="-122"/>
              </a:rPr>
              <a:t>A</a:t>
            </a:r>
            <a:r>
              <a:rPr lang="zh-CN" altLang="en-US" sz="2400" b="0" dirty="0">
                <a:solidFill>
                  <a:srgbClr val="000099"/>
                </a:solidFill>
                <a:latin typeface="+mj-lt"/>
                <a:ea typeface="黑体" panose="02010609060101010101" pitchFamily="2" charset="-122"/>
              </a:rPr>
              <a:t>与</a:t>
            </a:r>
            <a:r>
              <a:rPr lang="en-US" altLang="zh-CN" sz="2400" b="0" i="1" dirty="0">
                <a:solidFill>
                  <a:srgbClr val="000099"/>
                </a:solidFill>
                <a:latin typeface="+mj-lt"/>
                <a:ea typeface="黑体" panose="02010609060101010101" pitchFamily="2" charset="-122"/>
              </a:rPr>
              <a:t>B</a:t>
            </a:r>
            <a:r>
              <a:rPr lang="zh-CN" altLang="en-US" sz="2400" b="0" dirty="0">
                <a:solidFill>
                  <a:srgbClr val="000099"/>
                </a:solidFill>
                <a:latin typeface="黑体" panose="02010609060101010101" pitchFamily="2" charset="-122"/>
                <a:ea typeface="黑体" panose="02010609060101010101" pitchFamily="2" charset="-122"/>
              </a:rPr>
              <a:t>的积，</a:t>
            </a:r>
          </a:p>
        </p:txBody>
      </p:sp>
      <p:graphicFrame>
        <p:nvGraphicFramePr>
          <p:cNvPr id="33825" name="Object 5"/>
          <p:cNvGraphicFramePr>
            <a:graphicFrameLocks noChangeAspect="1"/>
          </p:cNvGraphicFramePr>
          <p:nvPr/>
        </p:nvGraphicFramePr>
        <p:xfrm>
          <a:off x="3557588" y="3484563"/>
          <a:ext cx="512762" cy="346075"/>
        </p:xfrm>
        <a:graphic>
          <a:graphicData uri="http://schemas.openxmlformats.org/presentationml/2006/ole">
            <mc:AlternateContent xmlns:mc="http://schemas.openxmlformats.org/markup-compatibility/2006">
              <mc:Choice xmlns:v="urn:schemas-microsoft-com:vml" Requires="v">
                <p:oleObj name="Equation" r:id="rId4" imgW="292100" imgH="190500" progId="Equation.DSMT4">
                  <p:embed/>
                </p:oleObj>
              </mc:Choice>
              <mc:Fallback>
                <p:oleObj name="Equation" r:id="rId4" imgW="292100" imgH="190500" progId="Equation.DSMT4">
                  <p:embed/>
                  <p:pic>
                    <p:nvPicPr>
                      <p:cNvPr id="0" name="图片 111931"/>
                      <p:cNvPicPr>
                        <a:picLocks noChangeAspect="1" noChangeArrowheads="1"/>
                      </p:cNvPicPr>
                      <p:nvPr/>
                    </p:nvPicPr>
                    <p:blipFill>
                      <a:blip r:embed="rId5">
                        <a:biLevel thresh="50000"/>
                        <a:grayscl/>
                        <a:lum bright="-100000"/>
                        <a:extLst>
                          <a:ext uri="{28A0092B-C50C-407E-A947-70E740481C1C}">
                            <a14:useLocalDpi xmlns:a14="http://schemas.microsoft.com/office/drawing/2010/main" val="0"/>
                          </a:ext>
                        </a:extLst>
                      </a:blip>
                      <a:srcRect/>
                      <a:stretch>
                        <a:fillRect/>
                      </a:stretch>
                    </p:blipFill>
                    <p:spPr bwMode="auto">
                      <a:xfrm>
                        <a:off x="3557588" y="3484563"/>
                        <a:ext cx="512762"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26" name="Text Box 48"/>
          <p:cNvSpPr txBox="1">
            <a:spLocks noChangeArrowheads="1"/>
          </p:cNvSpPr>
          <p:nvPr/>
        </p:nvSpPr>
        <p:spPr bwMode="auto">
          <a:xfrm>
            <a:off x="3979863" y="3500438"/>
            <a:ext cx="8636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b="0">
                <a:solidFill>
                  <a:schemeClr val="tx1"/>
                </a:solidFill>
                <a:latin typeface="黑体" panose="02010609060101010101" pitchFamily="2" charset="-122"/>
                <a:ea typeface="黑体" panose="02010609060101010101" pitchFamily="2" charset="-122"/>
              </a:rPr>
              <a:t>发生</a:t>
            </a:r>
            <a:r>
              <a:rPr lang="en-US" altLang="zh-CN" b="0">
                <a:solidFill>
                  <a:schemeClr val="tx1"/>
                </a:solidFill>
                <a:latin typeface="黑体" panose="02010609060101010101" pitchFamily="2" charset="-122"/>
                <a:ea typeface="黑体" panose="02010609060101010101" pitchFamily="2" charset="-122"/>
              </a:rPr>
              <a:t>.</a:t>
            </a:r>
            <a:endParaRPr lang="zh-CN" altLang="en-US" b="0">
              <a:solidFill>
                <a:schemeClr val="tx1"/>
              </a:solidFill>
              <a:latin typeface="黑体" panose="02010609060101010101" pitchFamily="2" charset="-122"/>
              <a:ea typeface="黑体" panose="02010609060101010101" pitchFamily="2" charset="-122"/>
            </a:endParaRPr>
          </a:p>
        </p:txBody>
      </p:sp>
      <p:grpSp>
        <p:nvGrpSpPr>
          <p:cNvPr id="29710" name="Group 46"/>
          <p:cNvGrpSpPr/>
          <p:nvPr/>
        </p:nvGrpSpPr>
        <p:grpSpPr bwMode="auto">
          <a:xfrm>
            <a:off x="533400" y="1390650"/>
            <a:ext cx="2438400" cy="2273300"/>
            <a:chOff x="0" y="0"/>
            <a:chExt cx="1536" cy="1432"/>
          </a:xfrm>
        </p:grpSpPr>
        <p:grpSp>
          <p:nvGrpSpPr>
            <p:cNvPr id="29735" name="Group 47"/>
            <p:cNvGrpSpPr/>
            <p:nvPr/>
          </p:nvGrpSpPr>
          <p:grpSpPr bwMode="auto">
            <a:xfrm>
              <a:off x="0" y="0"/>
              <a:ext cx="1536" cy="1432"/>
              <a:chOff x="0" y="0"/>
              <a:chExt cx="1536" cy="1432"/>
            </a:xfrm>
          </p:grpSpPr>
          <p:grpSp>
            <p:nvGrpSpPr>
              <p:cNvPr id="29738" name="Group 48"/>
              <p:cNvGrpSpPr/>
              <p:nvPr/>
            </p:nvGrpSpPr>
            <p:grpSpPr bwMode="auto">
              <a:xfrm>
                <a:off x="0" y="0"/>
                <a:ext cx="1536" cy="1432"/>
                <a:chOff x="0" y="0"/>
                <a:chExt cx="1536" cy="1528"/>
              </a:xfrm>
            </p:grpSpPr>
            <p:sp>
              <p:nvSpPr>
                <p:cNvPr id="29748" name="Rectangle 5"/>
                <p:cNvSpPr>
                  <a:spLocks noChangeArrowheads="1"/>
                </p:cNvSpPr>
                <p:nvPr/>
              </p:nvSpPr>
              <p:spPr bwMode="auto">
                <a:xfrm>
                  <a:off x="0" y="0"/>
                  <a:ext cx="1536" cy="1528"/>
                </a:xfrm>
                <a:prstGeom prst="rect">
                  <a:avLst/>
                </a:prstGeom>
                <a:solidFill>
                  <a:schemeClr val="bg1"/>
                </a:solidFill>
                <a:ln w="9525">
                  <a:solidFill>
                    <a:schemeClr val="tx1"/>
                  </a:solidFill>
                  <a:miter lim="800000"/>
                </a:ln>
              </p:spPr>
              <p:txBody>
                <a:bodyPr wrap="none" anchor="ct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lang="zh-CN" altLang="en-US" b="0">
                    <a:solidFill>
                      <a:schemeClr val="tx1"/>
                    </a:solidFill>
                    <a:latin typeface="黑体" panose="02010609060101010101" pitchFamily="2" charset="-122"/>
                    <a:ea typeface="黑体" panose="02010609060101010101" pitchFamily="2" charset="-122"/>
                  </a:endParaRPr>
                </a:p>
              </p:txBody>
            </p:sp>
            <p:graphicFrame>
              <p:nvGraphicFramePr>
                <p:cNvPr id="29749" name="Object 9"/>
                <p:cNvGraphicFramePr>
                  <a:graphicFrameLocks noChangeAspect="1"/>
                </p:cNvGraphicFramePr>
                <p:nvPr/>
              </p:nvGraphicFramePr>
              <p:xfrm>
                <a:off x="42" y="1134"/>
                <a:ext cx="228" cy="291"/>
              </p:xfrm>
              <a:graphic>
                <a:graphicData uri="http://schemas.openxmlformats.org/presentationml/2006/ole">
                  <mc:AlternateContent xmlns:mc="http://schemas.openxmlformats.org/markup-compatibility/2006">
                    <mc:Choice xmlns:v="urn:schemas-microsoft-com:vml" Requires="v">
                      <p:oleObj r:id="rId6" imgW="165100" imgH="215900" progId="Equation.3">
                        <p:embed/>
                      </p:oleObj>
                    </mc:Choice>
                    <mc:Fallback>
                      <p:oleObj r:id="rId6" imgW="165100" imgH="215900" progId="Equation.3">
                        <p:embed/>
                        <p:pic>
                          <p:nvPicPr>
                            <p:cNvPr id="0" name="图片 1119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 y="1134"/>
                              <a:ext cx="22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739" name="Group 51"/>
              <p:cNvGrpSpPr/>
              <p:nvPr/>
            </p:nvGrpSpPr>
            <p:grpSpPr bwMode="auto">
              <a:xfrm>
                <a:off x="96" y="432"/>
                <a:ext cx="640" cy="624"/>
                <a:chOff x="0" y="0"/>
                <a:chExt cx="640" cy="624"/>
              </a:xfrm>
            </p:grpSpPr>
            <p:sp>
              <p:nvSpPr>
                <p:cNvPr id="29746" name="Oval 8"/>
                <p:cNvSpPr>
                  <a:spLocks noChangeArrowheads="1"/>
                </p:cNvSpPr>
                <p:nvPr/>
              </p:nvSpPr>
              <p:spPr bwMode="auto">
                <a:xfrm>
                  <a:off x="0" y="0"/>
                  <a:ext cx="640" cy="624"/>
                </a:xfrm>
                <a:prstGeom prst="ellipse">
                  <a:avLst/>
                </a:prstGeom>
                <a:solidFill>
                  <a:schemeClr val="bg1">
                    <a:alpha val="50195"/>
                  </a:schemeClr>
                </a:solidFill>
                <a:ln w="9525">
                  <a:solidFill>
                    <a:schemeClr val="tx1"/>
                  </a:solidFill>
                  <a:round/>
                </a:ln>
              </p:spPr>
              <p:txBody>
                <a:bodyPr wrap="none" anchor="ct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lang="zh-CN" altLang="en-US" b="0">
                    <a:solidFill>
                      <a:schemeClr val="tx1"/>
                    </a:solidFill>
                    <a:latin typeface="黑体" panose="02010609060101010101" pitchFamily="2" charset="-122"/>
                    <a:ea typeface="黑体" panose="02010609060101010101" pitchFamily="2" charset="-122"/>
                  </a:endParaRPr>
                </a:p>
              </p:txBody>
            </p:sp>
            <p:graphicFrame>
              <p:nvGraphicFramePr>
                <p:cNvPr id="29747" name="Object 8"/>
                <p:cNvGraphicFramePr>
                  <a:graphicFrameLocks noChangeAspect="1"/>
                </p:cNvGraphicFramePr>
                <p:nvPr/>
              </p:nvGraphicFramePr>
              <p:xfrm>
                <a:off x="96" y="210"/>
                <a:ext cx="249" cy="270"/>
              </p:xfrm>
              <a:graphic>
                <a:graphicData uri="http://schemas.openxmlformats.org/presentationml/2006/ole">
                  <mc:AlternateContent xmlns:mc="http://schemas.openxmlformats.org/markup-compatibility/2006">
                    <mc:Choice xmlns:v="urn:schemas-microsoft-com:vml" Requires="v">
                      <p:oleObj r:id="rId8" imgW="177800" imgH="190500" progId="Equation.3">
                        <p:embed/>
                      </p:oleObj>
                    </mc:Choice>
                    <mc:Fallback>
                      <p:oleObj r:id="rId8" imgW="177800" imgH="190500" progId="Equation.3">
                        <p:embed/>
                        <p:pic>
                          <p:nvPicPr>
                            <p:cNvPr id="0" name="图片 1119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 y="210"/>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9740" name="Group 54"/>
              <p:cNvGrpSpPr/>
              <p:nvPr/>
            </p:nvGrpSpPr>
            <p:grpSpPr bwMode="auto">
              <a:xfrm>
                <a:off x="557" y="672"/>
                <a:ext cx="643" cy="734"/>
                <a:chOff x="0" y="0"/>
                <a:chExt cx="643" cy="734"/>
              </a:xfrm>
            </p:grpSpPr>
            <p:graphicFrame>
              <p:nvGraphicFramePr>
                <p:cNvPr id="29744" name="Object 7"/>
                <p:cNvGraphicFramePr>
                  <a:graphicFrameLocks noChangeAspect="1"/>
                </p:cNvGraphicFramePr>
                <p:nvPr/>
              </p:nvGraphicFramePr>
              <p:xfrm>
                <a:off x="0" y="422"/>
                <a:ext cx="643" cy="312"/>
              </p:xfrm>
              <a:graphic>
                <a:graphicData uri="http://schemas.openxmlformats.org/presentationml/2006/ole">
                  <mc:AlternateContent xmlns:mc="http://schemas.openxmlformats.org/markup-compatibility/2006">
                    <mc:Choice xmlns:v="urn:schemas-microsoft-com:vml" Requires="v">
                      <p:oleObj r:id="rId10" imgW="508000" imgH="228600" progId="Equation.3">
                        <p:embed/>
                      </p:oleObj>
                    </mc:Choice>
                    <mc:Fallback>
                      <p:oleObj r:id="rId10" imgW="508000" imgH="228600" progId="Equation.3">
                        <p:embed/>
                        <p:pic>
                          <p:nvPicPr>
                            <p:cNvPr id="0" name="图片 1119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22"/>
                              <a:ext cx="643"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45" name="Line 12"/>
                <p:cNvSpPr>
                  <a:spLocks noChangeShapeType="1"/>
                </p:cNvSpPr>
                <p:nvPr/>
              </p:nvSpPr>
              <p:spPr bwMode="auto">
                <a:xfrm flipH="1" flipV="1">
                  <a:off x="67" y="0"/>
                  <a:ext cx="96"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29741" name="Group 57"/>
              <p:cNvGrpSpPr/>
              <p:nvPr/>
            </p:nvGrpSpPr>
            <p:grpSpPr bwMode="auto">
              <a:xfrm>
                <a:off x="432" y="144"/>
                <a:ext cx="1008" cy="816"/>
                <a:chOff x="0" y="0"/>
                <a:chExt cx="1008" cy="816"/>
              </a:xfrm>
            </p:grpSpPr>
            <p:graphicFrame>
              <p:nvGraphicFramePr>
                <p:cNvPr id="29742" name="Object 6"/>
                <p:cNvGraphicFramePr>
                  <a:graphicFrameLocks noChangeAspect="1"/>
                </p:cNvGraphicFramePr>
                <p:nvPr/>
              </p:nvGraphicFramePr>
              <p:xfrm>
                <a:off x="423" y="336"/>
                <a:ext cx="249" cy="270"/>
              </p:xfrm>
              <a:graphic>
                <a:graphicData uri="http://schemas.openxmlformats.org/presentationml/2006/ole">
                  <mc:AlternateContent xmlns:mc="http://schemas.openxmlformats.org/markup-compatibility/2006">
                    <mc:Choice xmlns:v="urn:schemas-microsoft-com:vml" Requires="v">
                      <p:oleObj r:id="rId12" imgW="177800" imgH="190500" progId="Equation.3">
                        <p:embed/>
                      </p:oleObj>
                    </mc:Choice>
                    <mc:Fallback>
                      <p:oleObj r:id="rId12" imgW="177800" imgH="190500" progId="Equation.3">
                        <p:embed/>
                        <p:pic>
                          <p:nvPicPr>
                            <p:cNvPr id="0" name="图片 11193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3" y="336"/>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43" name="Oval 15"/>
                <p:cNvSpPr>
                  <a:spLocks noChangeArrowheads="1"/>
                </p:cNvSpPr>
                <p:nvPr/>
              </p:nvSpPr>
              <p:spPr bwMode="auto">
                <a:xfrm>
                  <a:off x="0" y="0"/>
                  <a:ext cx="1008" cy="816"/>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lang="zh-CN" altLang="en-US" b="0">
                    <a:solidFill>
                      <a:schemeClr val="tx1"/>
                    </a:solidFill>
                    <a:latin typeface="黑体" panose="02010609060101010101" pitchFamily="2" charset="-122"/>
                    <a:ea typeface="黑体" panose="02010609060101010101" pitchFamily="2" charset="-122"/>
                  </a:endParaRPr>
                </a:p>
              </p:txBody>
            </p:sp>
          </p:grpSp>
        </p:grpSp>
        <p:sp>
          <p:nvSpPr>
            <p:cNvPr id="29736" name="Oval 45"/>
            <p:cNvSpPr>
              <a:spLocks noChangeArrowheads="1"/>
            </p:cNvSpPr>
            <p:nvPr/>
          </p:nvSpPr>
          <p:spPr bwMode="auto">
            <a:xfrm>
              <a:off x="686" y="756"/>
              <a:ext cx="164" cy="409"/>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lang="zh-CN" altLang="en-US" b="0">
                <a:solidFill>
                  <a:schemeClr val="tx1"/>
                </a:solidFill>
                <a:latin typeface="黑体" panose="02010609060101010101" pitchFamily="2" charset="-122"/>
                <a:ea typeface="黑体" panose="02010609060101010101" pitchFamily="2" charset="-122"/>
              </a:endParaRPr>
            </a:p>
          </p:txBody>
        </p:sp>
        <p:pic>
          <p:nvPicPr>
            <p:cNvPr id="29737" name="Picture 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 y="1098"/>
              <a:ext cx="28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8" name="Object 62"/>
          <p:cNvGraphicFramePr>
            <a:graphicFrameLocks noChangeAspect="1"/>
          </p:cNvGraphicFramePr>
          <p:nvPr/>
        </p:nvGraphicFramePr>
        <p:xfrm>
          <a:off x="4073525" y="1409700"/>
          <a:ext cx="3355975" cy="474663"/>
        </p:xfrm>
        <a:graphic>
          <a:graphicData uri="http://schemas.openxmlformats.org/presentationml/2006/ole">
            <mc:AlternateContent xmlns:mc="http://schemas.openxmlformats.org/markup-compatibility/2006">
              <mc:Choice xmlns:v="urn:schemas-microsoft-com:vml" Requires="v">
                <p:oleObj name="Equation" r:id="rId15" imgW="1523365" imgH="215900" progId="Equation.DSMT4">
                  <p:embed/>
                </p:oleObj>
              </mc:Choice>
              <mc:Fallback>
                <p:oleObj name="Equation" r:id="rId15" imgW="1523365" imgH="215900" progId="Equation.DSMT4">
                  <p:embed/>
                  <p:pic>
                    <p:nvPicPr>
                      <p:cNvPr id="0" name="图片 1119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73525" y="1409700"/>
                        <a:ext cx="3355975"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组合 50"/>
          <p:cNvGrpSpPr/>
          <p:nvPr/>
        </p:nvGrpSpPr>
        <p:grpSpPr bwMode="auto">
          <a:xfrm>
            <a:off x="3590925" y="2500313"/>
            <a:ext cx="1522413" cy="461962"/>
            <a:chOff x="1162324" y="4619348"/>
            <a:chExt cx="1522376" cy="461665"/>
          </a:xfrm>
        </p:grpSpPr>
        <p:graphicFrame>
          <p:nvGraphicFramePr>
            <p:cNvPr id="29714" name="Object 51"/>
            <p:cNvGraphicFramePr>
              <a:graphicFrameLocks noChangeAspect="1"/>
            </p:cNvGraphicFramePr>
            <p:nvPr/>
          </p:nvGraphicFramePr>
          <p:xfrm>
            <a:off x="1162324" y="4724056"/>
            <a:ext cx="419161" cy="257278"/>
          </p:xfrm>
          <a:graphic>
            <a:graphicData uri="http://schemas.openxmlformats.org/presentationml/2006/ole">
              <mc:AlternateContent xmlns:mc="http://schemas.openxmlformats.org/markup-compatibility/2006">
                <mc:Choice xmlns:v="urn:schemas-microsoft-com:vml" Requires="v">
                  <p:oleObj name="Equation" r:id="rId17" imgW="660400" imgH="393700" progId="Equation.DSMT4">
                    <p:embed/>
                  </p:oleObj>
                </mc:Choice>
                <mc:Fallback>
                  <p:oleObj name="Equation" r:id="rId17" imgW="660400" imgH="393700" progId="Equation.DSMT4">
                    <p:embed/>
                    <p:pic>
                      <p:nvPicPr>
                        <p:cNvPr id="0" name="图片 111941"/>
                        <p:cNvPicPr>
                          <a:picLocks noChangeAspect="1" noChangeArrowheads="1"/>
                        </p:cNvPicPr>
                        <p:nvPr/>
                      </p:nvPicPr>
                      <p:blipFill>
                        <a:blip r:embed="rId18">
                          <a:biLevel thresh="50000"/>
                          <a:grayscl/>
                          <a:lum bright="-100000"/>
                          <a:extLst>
                            <a:ext uri="{28A0092B-C50C-407E-A947-70E740481C1C}">
                              <a14:useLocalDpi xmlns:a14="http://schemas.microsoft.com/office/drawing/2010/main" val="0"/>
                            </a:ext>
                          </a:extLst>
                        </a:blip>
                        <a:srcRect/>
                        <a:stretch>
                          <a:fillRect/>
                        </a:stretch>
                      </p:blipFill>
                      <p:spPr bwMode="auto">
                        <a:xfrm>
                          <a:off x="1162324" y="4724056"/>
                          <a:ext cx="419161" cy="257278"/>
                        </a:xfrm>
                        <a:prstGeom prst="rect">
                          <a:avLst/>
                        </a:prstGeom>
                        <a:noFill/>
                        <a:ln>
                          <a:noFill/>
                        </a:ln>
                        <a:effectLst/>
                      </p:spPr>
                    </p:pic>
                  </p:oleObj>
                </mc:Fallback>
              </mc:AlternateContent>
            </a:graphicData>
          </a:graphic>
        </p:graphicFrame>
        <p:sp>
          <p:nvSpPr>
            <p:cNvPr id="29715" name="TextBox 52"/>
            <p:cNvSpPr txBox="1">
              <a:spLocks noChangeArrowheads="1"/>
            </p:cNvSpPr>
            <p:nvPr/>
          </p:nvSpPr>
          <p:spPr bwMode="auto">
            <a:xfrm>
              <a:off x="1571895" y="4619348"/>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b="0">
                  <a:solidFill>
                    <a:schemeClr val="accent2"/>
                  </a:solidFill>
                  <a:latin typeface="黑体" panose="02010609060101010101" pitchFamily="2" charset="-122"/>
                  <a:ea typeface="黑体" panose="02010609060101010101" pitchFamily="2" charset="-122"/>
                </a:rPr>
                <a:t>含义</a:t>
              </a:r>
              <a:r>
                <a:rPr lang="zh-CN" altLang="en-US" b="0">
                  <a:solidFill>
                    <a:schemeClr val="tx1"/>
                  </a:solidFill>
                  <a:latin typeface="黑体" panose="02010609060101010101" pitchFamily="2" charset="-122"/>
                  <a:ea typeface="黑体" panose="02010609060101010101" pitchFamily="2" charset="-122"/>
                </a:rPr>
                <a:t>：</a:t>
              </a:r>
            </a:p>
          </p:txBody>
        </p:sp>
      </p:grpSp>
      <p:sp>
        <p:nvSpPr>
          <p:cNvPr id="33801" name="Text Box 22"/>
          <p:cNvSpPr txBox="1"/>
          <p:nvPr/>
        </p:nvSpPr>
        <p:spPr>
          <a:xfrm>
            <a:off x="444500" y="4205288"/>
            <a:ext cx="3078480" cy="460375"/>
          </a:xfrm>
          <a:prstGeom prst="rect">
            <a:avLst/>
          </a:prstGeom>
          <a:noFill/>
          <a:ln w="9525">
            <a:noFill/>
          </a:ln>
        </p:spPr>
        <p:txBody>
          <a:bodyPr wrap="none" anchor="t">
            <a:spAutoFit/>
          </a:bodyPr>
          <a:lstStyle/>
          <a:p>
            <a:pPr eaLnBrk="0" hangingPunct="0"/>
            <a:r>
              <a:rPr lang="zh-CN" altLang="en-US" sz="2400" dirty="0">
                <a:solidFill>
                  <a:srgbClr val="0000FF"/>
                </a:solidFill>
                <a:latin typeface="黑体" panose="02010609060101010101" pitchFamily="2" charset="-122"/>
                <a:ea typeface="黑体" panose="02010609060101010101" pitchFamily="2" charset="-122"/>
                <a:cs typeface="黑体" panose="02010609060101010101" pitchFamily="2" charset="-122"/>
              </a:rPr>
              <a:t>例</a:t>
            </a:r>
            <a:r>
              <a:rPr lang="zh-CN" altLang="en-US" sz="2400" dirty="0">
                <a:solidFill>
                  <a:schemeClr val="accent2"/>
                </a:solidFill>
                <a:latin typeface="黑体" panose="02010609060101010101" pitchFamily="2" charset="-122"/>
                <a:ea typeface="黑体" panose="02010609060101010101" pitchFamily="2" charset="-122"/>
                <a:cs typeface="黑体" panose="02010609060101010101" pitchFamily="2" charset="-122"/>
              </a:rPr>
              <a:t> </a:t>
            </a:r>
            <a:r>
              <a:rPr lang="zh-CN" altLang="en-US" sz="2400" dirty="0">
                <a:latin typeface="黑体" panose="02010609060101010101" pitchFamily="2" charset="-122"/>
                <a:ea typeface="黑体" panose="02010609060101010101" pitchFamily="2" charset="-122"/>
                <a:cs typeface="黑体" panose="02010609060101010101" pitchFamily="2" charset="-122"/>
              </a:rPr>
              <a:t>电路图</a:t>
            </a:r>
            <a:r>
              <a:rPr lang="en-US" altLang="zh-CN" sz="2400" dirty="0">
                <a:latin typeface="黑体" panose="02010609060101010101" pitchFamily="2" charset="-122"/>
                <a:ea typeface="黑体" panose="02010609060101010101" pitchFamily="2" charset="-122"/>
                <a:cs typeface="黑体" panose="02010609060101010101" pitchFamily="2" charset="-122"/>
              </a:rPr>
              <a:t>:B</a:t>
            </a:r>
            <a:r>
              <a:rPr lang="zh-CN" altLang="en-US" sz="2400" dirty="0">
                <a:latin typeface="黑体" panose="02010609060101010101" pitchFamily="2" charset="-122"/>
                <a:ea typeface="黑体" panose="02010609060101010101" pitchFamily="2" charset="-122"/>
                <a:cs typeface="黑体" panose="02010609060101010101" pitchFamily="2" charset="-122"/>
              </a:rPr>
              <a:t>表示灯亮</a:t>
            </a:r>
          </a:p>
        </p:txBody>
      </p:sp>
      <p:grpSp>
        <p:nvGrpSpPr>
          <p:cNvPr id="11" name="Group 11"/>
          <p:cNvGrpSpPr/>
          <p:nvPr/>
        </p:nvGrpSpPr>
        <p:grpSpPr>
          <a:xfrm>
            <a:off x="811213" y="4748530"/>
            <a:ext cx="3733800" cy="1331913"/>
            <a:chOff x="0" y="-20"/>
            <a:chExt cx="2352" cy="839"/>
          </a:xfrm>
        </p:grpSpPr>
        <p:sp>
          <p:nvSpPr>
            <p:cNvPr id="56327" name="Line 25"/>
            <p:cNvSpPr/>
            <p:nvPr/>
          </p:nvSpPr>
          <p:spPr>
            <a:xfrm>
              <a:off x="0" y="96"/>
              <a:ext cx="0" cy="624"/>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6328" name="Line 26"/>
            <p:cNvSpPr/>
            <p:nvPr/>
          </p:nvSpPr>
          <p:spPr>
            <a:xfrm>
              <a:off x="0" y="96"/>
              <a:ext cx="480"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6329" name="Line 27"/>
            <p:cNvSpPr/>
            <p:nvPr/>
          </p:nvSpPr>
          <p:spPr>
            <a:xfrm>
              <a:off x="0" y="720"/>
              <a:ext cx="384"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6330" name="Line 28"/>
            <p:cNvSpPr/>
            <p:nvPr/>
          </p:nvSpPr>
          <p:spPr>
            <a:xfrm>
              <a:off x="624" y="720"/>
              <a:ext cx="1104"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6331" name="Line 29"/>
            <p:cNvSpPr/>
            <p:nvPr/>
          </p:nvSpPr>
          <p:spPr>
            <a:xfrm>
              <a:off x="2352" y="144"/>
              <a:ext cx="0" cy="576"/>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6332" name="Line 30"/>
            <p:cNvSpPr/>
            <p:nvPr/>
          </p:nvSpPr>
          <p:spPr>
            <a:xfrm>
              <a:off x="1968" y="144"/>
              <a:ext cx="384"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6333" name="Line 31"/>
            <p:cNvSpPr/>
            <p:nvPr/>
          </p:nvSpPr>
          <p:spPr>
            <a:xfrm>
              <a:off x="912" y="144"/>
              <a:ext cx="624"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cxnSp>
          <p:nvCxnSpPr>
            <p:cNvPr id="56334" name="AutoShape 32"/>
            <p:cNvCxnSpPr/>
            <p:nvPr/>
          </p:nvCxnSpPr>
          <p:spPr>
            <a:xfrm flipV="1">
              <a:off x="480" y="0"/>
              <a:ext cx="432" cy="96"/>
            </a:xfrm>
            <a:prstGeom prst="straightConnector1">
              <a:avLst/>
            </a:prstGeom>
            <a:ln w="9525" cap="flat" cmpd="sng">
              <a:solidFill>
                <a:schemeClr val="tx1"/>
              </a:solidFill>
              <a:prstDash val="solid"/>
              <a:round/>
              <a:headEnd type="none" w="med" len="med"/>
              <a:tailEnd type="none" w="med" len="med"/>
            </a:ln>
          </p:spPr>
        </p:cxnSp>
        <p:cxnSp>
          <p:nvCxnSpPr>
            <p:cNvPr id="56335" name="AutoShape 33"/>
            <p:cNvCxnSpPr/>
            <p:nvPr/>
          </p:nvCxnSpPr>
          <p:spPr>
            <a:xfrm flipV="1">
              <a:off x="1488" y="-20"/>
              <a:ext cx="334" cy="164"/>
            </a:xfrm>
            <a:prstGeom prst="straightConnector1">
              <a:avLst/>
            </a:prstGeom>
            <a:ln w="9525" cap="flat" cmpd="sng">
              <a:solidFill>
                <a:schemeClr val="tx1"/>
              </a:solidFill>
              <a:prstDash val="solid"/>
              <a:round/>
              <a:headEnd type="none" w="med" len="med"/>
              <a:tailEnd type="none" w="med" len="med"/>
            </a:ln>
          </p:spPr>
        </p:cxnSp>
        <p:sp>
          <p:nvSpPr>
            <p:cNvPr id="56336" name="Line 34"/>
            <p:cNvSpPr/>
            <p:nvPr/>
          </p:nvSpPr>
          <p:spPr>
            <a:xfrm>
              <a:off x="384" y="528"/>
              <a:ext cx="0" cy="288"/>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6337" name="Line 35"/>
            <p:cNvSpPr/>
            <p:nvPr/>
          </p:nvSpPr>
          <p:spPr>
            <a:xfrm>
              <a:off x="528" y="528"/>
              <a:ext cx="0" cy="288"/>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6338" name="Line 36"/>
            <p:cNvSpPr/>
            <p:nvPr/>
          </p:nvSpPr>
          <p:spPr>
            <a:xfrm>
              <a:off x="432" y="624"/>
              <a:ext cx="0" cy="144"/>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6339" name="Line 37"/>
            <p:cNvSpPr/>
            <p:nvPr/>
          </p:nvSpPr>
          <p:spPr>
            <a:xfrm>
              <a:off x="624" y="624"/>
              <a:ext cx="0" cy="144"/>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graphicFrame>
          <p:nvGraphicFramePr>
            <p:cNvPr id="56340" name="Object 25"/>
            <p:cNvGraphicFramePr>
              <a:graphicFrameLocks noChangeAspect="1"/>
            </p:cNvGraphicFramePr>
            <p:nvPr/>
          </p:nvGraphicFramePr>
          <p:xfrm>
            <a:off x="450" y="96"/>
            <a:ext cx="271" cy="308"/>
          </p:xfrm>
          <a:graphic>
            <a:graphicData uri="http://schemas.openxmlformats.org/presentationml/2006/ole">
              <mc:AlternateContent xmlns:mc="http://schemas.openxmlformats.org/markup-compatibility/2006">
                <mc:Choice xmlns:v="urn:schemas-microsoft-com:vml" Requires="v">
                  <p:oleObj r:id="rId19" imgW="163195" imgH="187960" progId="Equation.3">
                    <p:embed/>
                  </p:oleObj>
                </mc:Choice>
                <mc:Fallback>
                  <p:oleObj r:id="rId19" imgW="163195" imgH="187960" progId="Equation.3">
                    <p:embed/>
                    <p:pic>
                      <p:nvPicPr>
                        <p:cNvPr id="0" name="图片 3121"/>
                        <p:cNvPicPr/>
                        <p:nvPr/>
                      </p:nvPicPr>
                      <p:blipFill>
                        <a:blip r:embed="rId20">
                          <a:clrChange>
                            <a:clrFrom>
                              <a:srgbClr val="000000"/>
                            </a:clrFrom>
                            <a:clrTo>
                              <a:srgbClr val="000000">
                                <a:alpha val="0"/>
                              </a:srgbClr>
                            </a:clrTo>
                          </a:clrChange>
                        </a:blip>
                        <a:stretch>
                          <a:fillRect/>
                        </a:stretch>
                      </p:blipFill>
                      <p:spPr>
                        <a:xfrm>
                          <a:off x="450" y="96"/>
                          <a:ext cx="271" cy="308"/>
                        </a:xfrm>
                        <a:prstGeom prst="rect">
                          <a:avLst/>
                        </a:prstGeom>
                        <a:noFill/>
                        <a:ln w="9525" cap="flat" cmpd="sng">
                          <a:solidFill>
                            <a:schemeClr val="tx1"/>
                          </a:solidFill>
                          <a:prstDash val="solid"/>
                          <a:miter/>
                          <a:headEnd type="none" w="med" len="med"/>
                          <a:tailEnd type="none" w="med" len="med"/>
                        </a:ln>
                      </p:spPr>
                    </p:pic>
                  </p:oleObj>
                </mc:Fallback>
              </mc:AlternateContent>
            </a:graphicData>
          </a:graphic>
        </p:graphicFrame>
        <p:graphicFrame>
          <p:nvGraphicFramePr>
            <p:cNvPr id="56341" name="Object 26"/>
            <p:cNvGraphicFramePr>
              <a:graphicFrameLocks noChangeAspect="1"/>
            </p:cNvGraphicFramePr>
            <p:nvPr/>
          </p:nvGraphicFramePr>
          <p:xfrm>
            <a:off x="1543" y="124"/>
            <a:ext cx="307" cy="308"/>
          </p:xfrm>
          <a:graphic>
            <a:graphicData uri="http://schemas.openxmlformats.org/presentationml/2006/ole">
              <mc:AlternateContent xmlns:mc="http://schemas.openxmlformats.org/markup-compatibility/2006">
                <mc:Choice xmlns:v="urn:schemas-microsoft-com:vml" Requires="v">
                  <p:oleObj r:id="rId21" imgW="187960" imgH="187960" progId="Equation.3">
                    <p:embed/>
                  </p:oleObj>
                </mc:Choice>
                <mc:Fallback>
                  <p:oleObj r:id="rId21" imgW="187960" imgH="187960" progId="Equation.3">
                    <p:embed/>
                    <p:pic>
                      <p:nvPicPr>
                        <p:cNvPr id="0" name="图片 3123"/>
                        <p:cNvPicPr/>
                        <p:nvPr/>
                      </p:nvPicPr>
                      <p:blipFill>
                        <a:blip r:embed="rId22">
                          <a:clrChange>
                            <a:clrFrom>
                              <a:srgbClr val="000000"/>
                            </a:clrFrom>
                            <a:clrTo>
                              <a:srgbClr val="000000">
                                <a:alpha val="0"/>
                              </a:srgbClr>
                            </a:clrTo>
                          </a:clrChange>
                        </a:blip>
                        <a:stretch>
                          <a:fillRect/>
                        </a:stretch>
                      </p:blipFill>
                      <p:spPr>
                        <a:xfrm>
                          <a:off x="1543" y="124"/>
                          <a:ext cx="307" cy="308"/>
                        </a:xfrm>
                        <a:prstGeom prst="rect">
                          <a:avLst/>
                        </a:prstGeom>
                        <a:noFill/>
                        <a:ln w="9525" cap="flat" cmpd="sng">
                          <a:solidFill>
                            <a:schemeClr val="tx1"/>
                          </a:solidFill>
                          <a:prstDash val="solid"/>
                          <a:miter/>
                          <a:headEnd type="none" w="med" len="med"/>
                          <a:tailEnd type="none" w="med" len="med"/>
                        </a:ln>
                      </p:spPr>
                    </p:pic>
                  </p:oleObj>
                </mc:Fallback>
              </mc:AlternateContent>
            </a:graphicData>
          </a:graphic>
        </p:graphicFrame>
        <p:sp>
          <p:nvSpPr>
            <p:cNvPr id="56342" name="Line 40"/>
            <p:cNvSpPr/>
            <p:nvPr/>
          </p:nvSpPr>
          <p:spPr>
            <a:xfrm>
              <a:off x="1920" y="720"/>
              <a:ext cx="432" cy="0"/>
            </a:xfrm>
            <a:prstGeom prst="line">
              <a:avLst/>
            </a:prstGeom>
            <a:ln w="9525" cap="flat" cmpd="sng">
              <a:solidFill>
                <a:schemeClr val="tx1"/>
              </a:solidFill>
              <a:prstDash val="solid"/>
              <a:round/>
              <a:headEnd type="none" w="med" len="med"/>
              <a:tailEnd type="none" w="med" len="med"/>
            </a:ln>
          </p:spPr>
          <p:txBody>
            <a:bodyPr/>
            <a:lstStyle/>
            <a:p>
              <a:endParaRPr lang="zh-CN" altLang="en-US"/>
            </a:p>
          </p:txBody>
        </p:sp>
        <p:sp>
          <p:nvSpPr>
            <p:cNvPr id="56343" name="Oval 41"/>
            <p:cNvSpPr/>
            <p:nvPr/>
          </p:nvSpPr>
          <p:spPr>
            <a:xfrm>
              <a:off x="1728" y="590"/>
              <a:ext cx="177" cy="229"/>
            </a:xfrm>
            <a:prstGeom prst="ellipse">
              <a:avLst/>
            </a:prstGeom>
            <a:noFill/>
            <a:ln w="28575" cap="flat" cmpd="sng">
              <a:solidFill>
                <a:schemeClr val="tx1"/>
              </a:solidFill>
              <a:prstDash val="solid"/>
              <a:round/>
              <a:headEnd type="none" w="med" len="med"/>
              <a:tailEnd type="none" w="med" len="med"/>
            </a:ln>
          </p:spPr>
          <p:txBody>
            <a:bodyPr anchor="ctr">
              <a:spAutoFit/>
            </a:bodyPr>
            <a:lstStyle/>
            <a:p>
              <a:pPr algn="ctr"/>
              <a:endParaRPr lang="zh-CN" altLang="en-US" b="1" dirty="0">
                <a:latin typeface="Times New Roman" panose="02020603050405020304" pitchFamily="18" charset="0"/>
                <a:ea typeface="华文细黑" panose="02010600040101010101" pitchFamily="2" charset="-122"/>
              </a:endParaRPr>
            </a:p>
          </p:txBody>
        </p:sp>
      </p:grpSp>
      <p:sp>
        <p:nvSpPr>
          <p:cNvPr id="33822" name="Text Box 43"/>
          <p:cNvSpPr txBox="1"/>
          <p:nvPr/>
        </p:nvSpPr>
        <p:spPr>
          <a:xfrm>
            <a:off x="5022850" y="4333875"/>
            <a:ext cx="2408032" cy="461665"/>
          </a:xfrm>
          <a:prstGeom prst="rect">
            <a:avLst/>
          </a:prstGeom>
          <a:noFill/>
          <a:ln w="9525">
            <a:noFill/>
          </a:ln>
        </p:spPr>
        <p:txBody>
          <a:bodyPr wrap="none" anchor="t">
            <a:spAutoFit/>
          </a:bodyPr>
          <a:lstStyle/>
          <a:p>
            <a:pPr eaLnBrk="0" hangingPunct="0"/>
            <a:r>
              <a:rPr lang="en-US" altLang="zh-CN" sz="2400" b="1" dirty="0">
                <a:latin typeface="黑体" panose="02010609060101010101" pitchFamily="2" charset="-122"/>
                <a:ea typeface="黑体" panose="02010609060101010101" pitchFamily="2" charset="-122"/>
                <a:cs typeface="黑体" panose="02010609060101010101" pitchFamily="2" charset="-122"/>
              </a:rPr>
              <a:t>A</a:t>
            </a:r>
            <a:r>
              <a:rPr lang="en-US" altLang="zh-CN" sz="2400" b="1" baseline="-25000" dirty="0">
                <a:latin typeface="黑体" panose="02010609060101010101" pitchFamily="2" charset="-122"/>
                <a:ea typeface="黑体" panose="02010609060101010101" pitchFamily="2" charset="-122"/>
                <a:cs typeface="黑体" panose="02010609060101010101" pitchFamily="2" charset="-122"/>
              </a:rPr>
              <a:t>1</a:t>
            </a:r>
            <a:r>
              <a:rPr lang="en-US" altLang="zh-CN" sz="2400" b="1" dirty="0">
                <a:latin typeface="黑体" panose="02010609060101010101" pitchFamily="2" charset="-122"/>
                <a:ea typeface="黑体" panose="02010609060101010101" pitchFamily="2" charset="-122"/>
                <a:cs typeface="黑体" panose="02010609060101010101" pitchFamily="2" charset="-122"/>
              </a:rPr>
              <a:t>={</a:t>
            </a:r>
            <a:r>
              <a:rPr lang="zh-CN" altLang="en-US" sz="2400" b="1" dirty="0">
                <a:latin typeface="黑体" panose="02010609060101010101" pitchFamily="2" charset="-122"/>
                <a:ea typeface="黑体" panose="02010609060101010101" pitchFamily="2" charset="-122"/>
                <a:cs typeface="黑体" panose="02010609060101010101" pitchFamily="2" charset="-122"/>
              </a:rPr>
              <a:t>开关</a:t>
            </a:r>
            <a:r>
              <a:rPr lang="en-US" altLang="zh-CN" sz="2400" b="1" dirty="0">
                <a:latin typeface="黑体" panose="02010609060101010101" pitchFamily="2" charset="-122"/>
                <a:ea typeface="黑体" panose="02010609060101010101" pitchFamily="2" charset="-122"/>
                <a:cs typeface="黑体" panose="02010609060101010101" pitchFamily="2" charset="-122"/>
              </a:rPr>
              <a:t>K</a:t>
            </a:r>
            <a:r>
              <a:rPr lang="en-US" altLang="zh-CN" sz="2400" b="1" baseline="-25000" dirty="0">
                <a:latin typeface="黑体" panose="02010609060101010101" pitchFamily="2" charset="-122"/>
                <a:ea typeface="黑体" panose="02010609060101010101" pitchFamily="2" charset="-122"/>
                <a:cs typeface="黑体" panose="02010609060101010101" pitchFamily="2" charset="-122"/>
              </a:rPr>
              <a:t>1</a:t>
            </a:r>
            <a:r>
              <a:rPr lang="zh-CN" altLang="en-US" sz="2400" b="1" dirty="0">
                <a:latin typeface="黑体" panose="02010609060101010101" pitchFamily="2" charset="-122"/>
                <a:ea typeface="黑体" panose="02010609060101010101" pitchFamily="2" charset="-122"/>
                <a:cs typeface="黑体" panose="02010609060101010101" pitchFamily="2" charset="-122"/>
              </a:rPr>
              <a:t>合上</a:t>
            </a:r>
            <a:r>
              <a:rPr lang="en-US" altLang="zh-CN" sz="2400" b="1" dirty="0">
                <a:latin typeface="黑体" panose="02010609060101010101" pitchFamily="2" charset="-122"/>
                <a:ea typeface="黑体" panose="02010609060101010101" pitchFamily="2" charset="-122"/>
                <a:cs typeface="黑体" panose="02010609060101010101" pitchFamily="2" charset="-122"/>
              </a:rPr>
              <a:t>}</a:t>
            </a:r>
          </a:p>
        </p:txBody>
      </p:sp>
      <p:sp>
        <p:nvSpPr>
          <p:cNvPr id="33823" name="Text Box 44"/>
          <p:cNvSpPr txBox="1"/>
          <p:nvPr/>
        </p:nvSpPr>
        <p:spPr>
          <a:xfrm>
            <a:off x="5029200" y="4841875"/>
            <a:ext cx="2390398" cy="461665"/>
          </a:xfrm>
          <a:prstGeom prst="rect">
            <a:avLst/>
          </a:prstGeom>
          <a:noFill/>
          <a:ln w="9525">
            <a:noFill/>
          </a:ln>
        </p:spPr>
        <p:txBody>
          <a:bodyPr wrap="none" anchor="t">
            <a:spAutoFit/>
          </a:bodyPr>
          <a:lstStyle/>
          <a:p>
            <a:pPr eaLnBrk="0" hangingPunct="0"/>
            <a:r>
              <a:rPr lang="en-US" altLang="zh-CN" sz="2400" dirty="0">
                <a:latin typeface="黑体" panose="02010609060101010101" pitchFamily="2" charset="-122"/>
                <a:ea typeface="黑体" panose="02010609060101010101" pitchFamily="2" charset="-122"/>
                <a:cs typeface="黑体" panose="02010609060101010101" pitchFamily="2" charset="-122"/>
              </a:rPr>
              <a:t>A</a:t>
            </a:r>
            <a:r>
              <a:rPr lang="en-US" altLang="zh-CN" sz="2400" baseline="-25000" dirty="0">
                <a:latin typeface="黑体" panose="02010609060101010101" pitchFamily="2" charset="-122"/>
                <a:ea typeface="黑体" panose="02010609060101010101" pitchFamily="2" charset="-122"/>
                <a:cs typeface="黑体" panose="02010609060101010101" pitchFamily="2" charset="-122"/>
              </a:rPr>
              <a:t>2</a:t>
            </a:r>
            <a:r>
              <a:rPr lang="en-US" altLang="zh-CN" sz="2400" dirty="0">
                <a:latin typeface="黑体" panose="02010609060101010101" pitchFamily="2" charset="-122"/>
                <a:ea typeface="黑体" panose="02010609060101010101" pitchFamily="2" charset="-122"/>
                <a:cs typeface="黑体" panose="02010609060101010101" pitchFamily="2" charset="-122"/>
              </a:rPr>
              <a:t>={</a:t>
            </a:r>
            <a:r>
              <a:rPr lang="zh-CN" altLang="en-US" sz="2400" dirty="0">
                <a:latin typeface="黑体" panose="02010609060101010101" pitchFamily="2" charset="-122"/>
                <a:ea typeface="黑体" panose="02010609060101010101" pitchFamily="2" charset="-122"/>
                <a:cs typeface="黑体" panose="02010609060101010101" pitchFamily="2" charset="-122"/>
              </a:rPr>
              <a:t>开关</a:t>
            </a:r>
            <a:r>
              <a:rPr lang="en-US" altLang="zh-CN" sz="2400" dirty="0">
                <a:latin typeface="黑体" panose="02010609060101010101" pitchFamily="2" charset="-122"/>
                <a:ea typeface="黑体" panose="02010609060101010101" pitchFamily="2" charset="-122"/>
                <a:cs typeface="黑体" panose="02010609060101010101" pitchFamily="2" charset="-122"/>
              </a:rPr>
              <a:t>K</a:t>
            </a:r>
            <a:r>
              <a:rPr lang="en-US" altLang="zh-CN" sz="2400" baseline="-25000" dirty="0">
                <a:latin typeface="黑体" panose="02010609060101010101" pitchFamily="2" charset="-122"/>
                <a:ea typeface="黑体" panose="02010609060101010101" pitchFamily="2" charset="-122"/>
                <a:cs typeface="黑体" panose="02010609060101010101" pitchFamily="2" charset="-122"/>
              </a:rPr>
              <a:t>2</a:t>
            </a:r>
            <a:r>
              <a:rPr lang="zh-CN" altLang="en-US" sz="2400" dirty="0">
                <a:latin typeface="黑体" panose="02010609060101010101" pitchFamily="2" charset="-122"/>
                <a:ea typeface="黑体" panose="02010609060101010101" pitchFamily="2" charset="-122"/>
                <a:cs typeface="黑体" panose="02010609060101010101" pitchFamily="2" charset="-122"/>
              </a:rPr>
              <a:t>合上</a:t>
            </a:r>
            <a:r>
              <a:rPr lang="en-US" altLang="zh-CN" sz="2400" dirty="0">
                <a:latin typeface="黑体" panose="02010609060101010101" pitchFamily="2" charset="-122"/>
                <a:ea typeface="黑体" panose="02010609060101010101" pitchFamily="2" charset="-122"/>
                <a:cs typeface="黑体" panose="02010609060101010101" pitchFamily="2" charset="-122"/>
              </a:rPr>
              <a:t>}</a:t>
            </a:r>
          </a:p>
        </p:txBody>
      </p:sp>
      <p:graphicFrame>
        <p:nvGraphicFramePr>
          <p:cNvPr id="14" name="对象 13"/>
          <p:cNvGraphicFramePr/>
          <p:nvPr/>
        </p:nvGraphicFramePr>
        <p:xfrm>
          <a:off x="5113337" y="5477127"/>
          <a:ext cx="1611313" cy="427038"/>
        </p:xfrm>
        <a:graphic>
          <a:graphicData uri="http://schemas.openxmlformats.org/presentationml/2006/ole">
            <mc:AlternateContent xmlns:mc="http://schemas.openxmlformats.org/markup-compatibility/2006">
              <mc:Choice xmlns:v="urn:schemas-microsoft-com:vml" Requires="v">
                <p:oleObj r:id="rId23" imgW="825500" imgH="228600" progId="Equation.DSMT4">
                  <p:embed/>
                </p:oleObj>
              </mc:Choice>
              <mc:Fallback>
                <p:oleObj r:id="rId23" imgW="825500" imgH="228600" progId="Equation.DSMT4">
                  <p:embed/>
                  <p:pic>
                    <p:nvPicPr>
                      <p:cNvPr id="0" name="图片 3119"/>
                      <p:cNvPicPr/>
                      <p:nvPr/>
                    </p:nvPicPr>
                    <p:blipFill>
                      <a:blip r:embed="rId24"/>
                      <a:stretch>
                        <a:fillRect/>
                      </a:stretch>
                    </p:blipFill>
                    <p:spPr>
                      <a:xfrm>
                        <a:off x="5113337" y="5477127"/>
                        <a:ext cx="1611313" cy="427038"/>
                      </a:xfrm>
                      <a:prstGeom prst="rect">
                        <a:avLst/>
                      </a:prstGeom>
                      <a:noFill/>
                      <a:ln w="38100">
                        <a:noFill/>
                        <a:miter/>
                      </a:ln>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3703955" y="5923280"/>
          <a:ext cx="555625" cy="311785"/>
        </p:xfrm>
        <a:graphic>
          <a:graphicData uri="http://schemas.openxmlformats.org/presentationml/2006/ole">
            <mc:AlternateContent xmlns:mc="http://schemas.openxmlformats.org/markup-compatibility/2006">
              <mc:Choice xmlns:v="urn:schemas-microsoft-com:vml" Requires="v">
                <p:oleObj r:id="rId25" imgW="152400" imgH="152400" progId="Equation.DSMT4">
                  <p:embed/>
                </p:oleObj>
              </mc:Choice>
              <mc:Fallback>
                <p:oleObj r:id="rId25" imgW="152400" imgH="152400" progId="Equation.DSMT4">
                  <p:embed/>
                  <p:pic>
                    <p:nvPicPr>
                      <p:cNvPr id="0" name="图片 1024"/>
                      <p:cNvPicPr/>
                      <p:nvPr/>
                    </p:nvPicPr>
                    <p:blipFill>
                      <a:blip r:embed="rId26"/>
                      <a:stretch>
                        <a:fillRect/>
                      </a:stretch>
                    </p:blipFill>
                    <p:spPr>
                      <a:xfrm>
                        <a:off x="3703955" y="5923280"/>
                        <a:ext cx="555625" cy="311785"/>
                      </a:xfrm>
                      <a:prstGeom prst="rect">
                        <a:avLst/>
                      </a:prstGeom>
                    </p:spPr>
                  </p:pic>
                </p:oleObj>
              </mc:Fallback>
            </mc:AlternateContent>
          </a:graphicData>
        </a:graphic>
      </p:graphicFrame>
      <p:sp>
        <p:nvSpPr>
          <p:cNvPr id="32791" name="Text Box 8"/>
          <p:cNvSpPr txBox="1"/>
          <p:nvPr/>
        </p:nvSpPr>
        <p:spPr>
          <a:xfrm>
            <a:off x="5028883" y="5848668"/>
            <a:ext cx="3840480" cy="460375"/>
          </a:xfrm>
          <a:prstGeom prst="rect">
            <a:avLst/>
          </a:prstGeom>
          <a:noFill/>
          <a:ln w="9525">
            <a:noFill/>
          </a:ln>
        </p:spPr>
        <p:txBody>
          <a:bodyPr wrap="none" anchor="t">
            <a:spAutoFit/>
          </a:bodyPr>
          <a:lstStyle/>
          <a:p>
            <a:pPr algn="l" eaLnBrk="0" hangingPunct="0"/>
            <a:r>
              <a:rPr lang="zh-CN" altLang="en-US" sz="2400" dirty="0">
                <a:latin typeface="黑体" panose="02010609060101010101" pitchFamily="2" charset="-122"/>
                <a:ea typeface="黑体" panose="02010609060101010101" pitchFamily="2" charset="-122"/>
              </a:rPr>
              <a:t>两个开关同时合上</a:t>
            </a:r>
            <a:r>
              <a:rPr lang="en-US" altLang="zh-CN" sz="2400" dirty="0">
                <a:latin typeface="黑体" panose="02010609060101010101" pitchFamily="2" charset="-122"/>
                <a:ea typeface="黑体" panose="02010609060101010101" pitchFamily="2" charset="-122"/>
                <a:sym typeface="+mn-ea"/>
              </a:rPr>
              <a:t>(</a:t>
            </a:r>
            <a:r>
              <a:rPr lang="zh-CN" altLang="en-US" sz="2400" dirty="0">
                <a:latin typeface="黑体" panose="02010609060101010101" pitchFamily="2" charset="-122"/>
                <a:ea typeface="黑体" panose="02010609060101010101" pitchFamily="2" charset="-122"/>
                <a:sym typeface="+mn-ea"/>
              </a:rPr>
              <a:t>电路通</a:t>
            </a:r>
            <a:r>
              <a:rPr lang="en-US" altLang="zh-CN" sz="2400" dirty="0">
                <a:latin typeface="黑体" panose="02010609060101010101" pitchFamily="2" charset="-122"/>
                <a:ea typeface="黑体" panose="02010609060101010101" pitchFamily="2" charset="-122"/>
                <a:sym typeface="+mn-ea"/>
              </a:rPr>
              <a:t>)</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9">
                                            <p:txEl>
                                              <p:pRg st="0" end="0"/>
                                            </p:txEl>
                                          </p:spTgt>
                                        </p:tgtEl>
                                        <p:attrNameLst>
                                          <p:attrName>style.visibility</p:attrName>
                                        </p:attrNameLst>
                                      </p:cBhvr>
                                      <p:to>
                                        <p:strVal val="visible"/>
                                      </p:to>
                                    </p:set>
                                    <p:animEffect transition="in" filter="wipe(left)">
                                      <p:cBhvr>
                                        <p:cTn id="7" dur="500"/>
                                        <p:tgtEl>
                                          <p:spTgt spid="337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824">
                                            <p:txEl>
                                              <p:pRg st="0" end="0"/>
                                            </p:txEl>
                                          </p:spTgt>
                                        </p:tgtEl>
                                        <p:attrNameLst>
                                          <p:attrName>style.visibility</p:attrName>
                                        </p:attrNameLst>
                                      </p:cBhvr>
                                      <p:to>
                                        <p:strVal val="visible"/>
                                      </p:to>
                                    </p:set>
                                    <p:animEffect transition="in" filter="wipe(left)">
                                      <p:cBhvr>
                                        <p:cTn id="17" dur="500"/>
                                        <p:tgtEl>
                                          <p:spTgt spid="3382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800">
                                            <p:txEl>
                                              <p:pRg st="0" end="0"/>
                                            </p:txEl>
                                          </p:spTgt>
                                        </p:tgtEl>
                                        <p:attrNameLst>
                                          <p:attrName>style.visibility</p:attrName>
                                        </p:attrNameLst>
                                      </p:cBhvr>
                                      <p:to>
                                        <p:strVal val="visible"/>
                                      </p:to>
                                    </p:set>
                                    <p:animEffect transition="in" filter="wipe(left)">
                                      <p:cBhvr>
                                        <p:cTn id="22" dur="500"/>
                                        <p:tgtEl>
                                          <p:spTgt spid="3380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798"/>
                                        </p:tgtEl>
                                        <p:attrNameLst>
                                          <p:attrName>style.visibility</p:attrName>
                                        </p:attrNameLst>
                                      </p:cBhvr>
                                      <p:to>
                                        <p:strVal val="visible"/>
                                      </p:to>
                                    </p:set>
                                    <p:animEffect transition="in" filter="wipe(left)">
                                      <p:cBhvr>
                                        <p:cTn id="27" dur="500"/>
                                        <p:tgtEl>
                                          <p:spTgt spid="337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796">
                                            <p:txEl>
                                              <p:pRg st="0" end="0"/>
                                            </p:txEl>
                                          </p:spTgt>
                                        </p:tgtEl>
                                        <p:attrNameLst>
                                          <p:attrName>style.visibility</p:attrName>
                                        </p:attrNameLst>
                                      </p:cBhvr>
                                      <p:to>
                                        <p:strVal val="visible"/>
                                      </p:to>
                                    </p:set>
                                    <p:animEffect transition="in" filter="wipe(left)">
                                      <p:cBhvr>
                                        <p:cTn id="37" dur="500"/>
                                        <p:tgtEl>
                                          <p:spTgt spid="3379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825"/>
                                        </p:tgtEl>
                                        <p:attrNameLst>
                                          <p:attrName>style.visibility</p:attrName>
                                        </p:attrNameLst>
                                      </p:cBhvr>
                                      <p:to>
                                        <p:strVal val="visible"/>
                                      </p:to>
                                    </p:set>
                                    <p:animEffect transition="in" filter="wipe(left)">
                                      <p:cBhvr>
                                        <p:cTn id="42" dur="500"/>
                                        <p:tgtEl>
                                          <p:spTgt spid="338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826"/>
                                        </p:tgtEl>
                                        <p:attrNameLst>
                                          <p:attrName>style.visibility</p:attrName>
                                        </p:attrNameLst>
                                      </p:cBhvr>
                                      <p:to>
                                        <p:strVal val="visible"/>
                                      </p:to>
                                    </p:set>
                                    <p:animEffect transition="in" filter="wipe(left)">
                                      <p:cBhvr>
                                        <p:cTn id="47" dur="500"/>
                                        <p:tgtEl>
                                          <p:spTgt spid="338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801">
                                            <p:txEl>
                                              <p:pRg st="0" end="0"/>
                                            </p:txEl>
                                          </p:spTgt>
                                        </p:tgtEl>
                                        <p:attrNameLst>
                                          <p:attrName>style.visibility</p:attrName>
                                        </p:attrNameLst>
                                      </p:cBhvr>
                                      <p:to>
                                        <p:strVal val="visible"/>
                                      </p:to>
                                    </p:set>
                                    <p:animEffect transition="in" filter="wipe(left)">
                                      <p:cBhvr>
                                        <p:cTn id="52" dur="500"/>
                                        <p:tgtEl>
                                          <p:spTgt spid="33801">
                                            <p:txEl>
                                              <p:pRg st="0" end="0"/>
                                            </p:txEl>
                                          </p:spTgt>
                                        </p:tgtEl>
                                      </p:cBhvr>
                                    </p:animEffec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3822">
                                            <p:txEl>
                                              <p:pRg st="0" end="0"/>
                                            </p:txEl>
                                          </p:spTgt>
                                        </p:tgtEl>
                                        <p:attrNameLst>
                                          <p:attrName>style.visibility</p:attrName>
                                        </p:attrNameLst>
                                      </p:cBhvr>
                                      <p:to>
                                        <p:strVal val="visible"/>
                                      </p:to>
                                    </p:set>
                                    <p:animEffect transition="in" filter="wipe(left)">
                                      <p:cBhvr>
                                        <p:cTn id="61" dur="500"/>
                                        <p:tgtEl>
                                          <p:spTgt spid="3382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3823">
                                            <p:txEl>
                                              <p:pRg st="0" end="0"/>
                                            </p:txEl>
                                          </p:spTgt>
                                        </p:tgtEl>
                                        <p:attrNameLst>
                                          <p:attrName>style.visibility</p:attrName>
                                        </p:attrNameLst>
                                      </p:cBhvr>
                                      <p:to>
                                        <p:strVal val="visible"/>
                                      </p:to>
                                    </p:set>
                                    <p:animEffect transition="in" filter="wipe(left)">
                                      <p:cBhvr>
                                        <p:cTn id="66" dur="500"/>
                                        <p:tgtEl>
                                          <p:spTgt spid="33823">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22" presetClass="entr" presetSubtype="8" fill="hold" grpId="0" nodeType="withEffect">
                                  <p:stCondLst>
                                    <p:cond delay="0"/>
                                  </p:stCondLst>
                                  <p:childTnLst>
                                    <p:set>
                                      <p:cBhvr>
                                        <p:cTn id="72" dur="1" fill="hold">
                                          <p:stCondLst>
                                            <p:cond delay="0"/>
                                          </p:stCondLst>
                                        </p:cTn>
                                        <p:tgtEl>
                                          <p:spTgt spid="32791">
                                            <p:txEl>
                                              <p:pRg st="0" end="0"/>
                                            </p:txEl>
                                          </p:spTgt>
                                        </p:tgtEl>
                                        <p:attrNameLst>
                                          <p:attrName>style.visibility</p:attrName>
                                        </p:attrNameLst>
                                      </p:cBhvr>
                                      <p:to>
                                        <p:strVal val="visible"/>
                                      </p:to>
                                    </p:set>
                                    <p:animEffect transition="in" filter="wipe(left)">
                                      <p:cBhvr>
                                        <p:cTn id="73" dur="500"/>
                                        <p:tgtEl>
                                          <p:spTgt spid="327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build="p" autoUpdateAnimBg="0"/>
      <p:bldP spid="33799" grpId="0" build="p" autoUpdateAnimBg="0"/>
      <p:bldP spid="33800" grpId="0" build="p" autoUpdateAnimBg="0"/>
      <p:bldP spid="33824" grpId="0" build="p" autoUpdateAnimBg="0"/>
      <p:bldP spid="33826" grpId="0" autoUpdateAnimBg="0"/>
      <p:bldP spid="33801" grpId="0" build="p"/>
      <p:bldP spid="33822" grpId="0" build="p"/>
      <p:bldP spid="33823" grpId="0" build="p"/>
      <p:bldP spid="3279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4500" y="866140"/>
            <a:ext cx="3382645" cy="2325701"/>
            <a:chOff x="0" y="0"/>
            <a:chExt cx="2284" cy="1635"/>
          </a:xfrm>
        </p:grpSpPr>
        <p:grpSp>
          <p:nvGrpSpPr>
            <p:cNvPr id="2065" name="Group 3"/>
            <p:cNvGrpSpPr/>
            <p:nvPr/>
          </p:nvGrpSpPr>
          <p:grpSpPr>
            <a:xfrm>
              <a:off x="499" y="0"/>
              <a:ext cx="1442" cy="1128"/>
              <a:chOff x="0" y="0"/>
              <a:chExt cx="1728" cy="1440"/>
            </a:xfrm>
          </p:grpSpPr>
          <p:grpSp>
            <p:nvGrpSpPr>
              <p:cNvPr id="2067" name="Group 4"/>
              <p:cNvGrpSpPr/>
              <p:nvPr/>
            </p:nvGrpSpPr>
            <p:grpSpPr>
              <a:xfrm>
                <a:off x="0" y="0"/>
                <a:ext cx="1728" cy="1440"/>
                <a:chOff x="0" y="0"/>
                <a:chExt cx="1728" cy="1440"/>
              </a:xfrm>
            </p:grpSpPr>
            <p:graphicFrame>
              <p:nvGraphicFramePr>
                <p:cNvPr id="2050" name="Object 5"/>
                <p:cNvGraphicFramePr>
                  <a:graphicFrameLocks noChangeAspect="1"/>
                </p:cNvGraphicFramePr>
                <p:nvPr/>
              </p:nvGraphicFramePr>
              <p:xfrm>
                <a:off x="48" y="336"/>
                <a:ext cx="1440" cy="1104"/>
              </p:xfrm>
              <a:graphic>
                <a:graphicData uri="http://schemas.openxmlformats.org/presentationml/2006/ole">
                  <mc:AlternateContent xmlns:mc="http://schemas.openxmlformats.org/markup-compatibility/2006">
                    <mc:Choice xmlns:v="urn:schemas-microsoft-com:vml" Requires="v">
                      <p:oleObj r:id="rId2" imgW="1041400" imgH="612775" progId="MS_ClipArt_Gallery.2">
                        <p:embed/>
                      </p:oleObj>
                    </mc:Choice>
                    <mc:Fallback>
                      <p:oleObj r:id="rId2" imgW="1041400" imgH="612775" progId="MS_ClipArt_Gallery.2">
                        <p:embed/>
                        <p:pic>
                          <p:nvPicPr>
                            <p:cNvPr id="0" name="图片 3079"/>
                            <p:cNvPicPr/>
                            <p:nvPr/>
                          </p:nvPicPr>
                          <p:blipFill>
                            <a:blip r:embed="rId3"/>
                            <a:stretch>
                              <a:fillRect/>
                            </a:stretch>
                          </p:blipFill>
                          <p:spPr>
                            <a:xfrm>
                              <a:off x="48" y="336"/>
                              <a:ext cx="1440" cy="1104"/>
                            </a:xfrm>
                            <a:prstGeom prst="rect">
                              <a:avLst/>
                            </a:prstGeom>
                            <a:noFill/>
                            <a:ln w="38100">
                              <a:noFill/>
                              <a:miter/>
                            </a:ln>
                          </p:spPr>
                        </p:pic>
                      </p:oleObj>
                    </mc:Fallback>
                  </mc:AlternateContent>
                </a:graphicData>
              </a:graphic>
            </p:graphicFrame>
            <p:sp>
              <p:nvSpPr>
                <p:cNvPr id="2083" name="Line 6"/>
                <p:cNvSpPr/>
                <p:nvPr/>
              </p:nvSpPr>
              <p:spPr>
                <a:xfrm rot="1815691">
                  <a:off x="144" y="96"/>
                  <a:ext cx="240" cy="144"/>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84" name="Line 7"/>
                <p:cNvSpPr/>
                <p:nvPr/>
              </p:nvSpPr>
              <p:spPr>
                <a:xfrm flipH="1" flipV="1">
                  <a:off x="432" y="0"/>
                  <a:ext cx="48" cy="240"/>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85" name="Line 8"/>
                <p:cNvSpPr/>
                <p:nvPr/>
              </p:nvSpPr>
              <p:spPr>
                <a:xfrm rot="-145782" flipV="1">
                  <a:off x="622" y="0"/>
                  <a:ext cx="48" cy="28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86" name="Line 9"/>
                <p:cNvSpPr/>
                <p:nvPr/>
              </p:nvSpPr>
              <p:spPr>
                <a:xfrm rot="-634677" flipV="1">
                  <a:off x="768" y="96"/>
                  <a:ext cx="192" cy="192"/>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87" name="Line 10"/>
                <p:cNvSpPr/>
                <p:nvPr/>
              </p:nvSpPr>
              <p:spPr>
                <a:xfrm rot="-1951791" flipV="1">
                  <a:off x="912" y="192"/>
                  <a:ext cx="336" cy="96"/>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88" name="Line 11"/>
                <p:cNvSpPr/>
                <p:nvPr/>
              </p:nvSpPr>
              <p:spPr>
                <a:xfrm rot="-2332291" flipV="1">
                  <a:off x="1152" y="240"/>
                  <a:ext cx="288" cy="4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89" name="Line 12"/>
                <p:cNvSpPr/>
                <p:nvPr/>
              </p:nvSpPr>
              <p:spPr>
                <a:xfrm flipH="1" flipV="1">
                  <a:off x="0" y="288"/>
                  <a:ext cx="192" cy="48"/>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90" name="Line 13"/>
                <p:cNvSpPr/>
                <p:nvPr/>
              </p:nvSpPr>
              <p:spPr>
                <a:xfrm rot="-2015731">
                  <a:off x="1392" y="384"/>
                  <a:ext cx="336" cy="1"/>
                </a:xfrm>
                <a:prstGeom prst="line">
                  <a:avLst/>
                </a:prstGeom>
                <a:ln w="9525" cap="flat" cmpd="sng">
                  <a:solidFill>
                    <a:schemeClr val="tx1"/>
                  </a:solidFill>
                  <a:prstDash val="solid"/>
                  <a:headEnd type="none" w="med" len="med"/>
                  <a:tailEnd type="none" w="med" len="med"/>
                </a:ln>
              </p:spPr>
              <p:txBody>
                <a:bodyPr/>
                <a:lstStyle/>
                <a:p>
                  <a:endParaRPr lang="zh-CN" altLang="en-US"/>
                </a:p>
              </p:txBody>
            </p:sp>
            <p:sp>
              <p:nvSpPr>
                <p:cNvPr id="2091" name="Line 14"/>
                <p:cNvSpPr/>
                <p:nvPr/>
              </p:nvSpPr>
              <p:spPr>
                <a:xfrm rot="-1102599">
                  <a:off x="1488" y="528"/>
                  <a:ext cx="240" cy="48"/>
                </a:xfrm>
                <a:prstGeom prst="line">
                  <a:avLst/>
                </a:prstGeom>
                <a:ln w="9525" cap="flat" cmpd="sng">
                  <a:solidFill>
                    <a:schemeClr val="tx1"/>
                  </a:solidFill>
                  <a:prstDash val="solid"/>
                  <a:headEnd type="none" w="med" len="med"/>
                  <a:tailEnd type="none" w="med" len="med"/>
                </a:ln>
              </p:spPr>
              <p:txBody>
                <a:bodyPr/>
                <a:lstStyle/>
                <a:p>
                  <a:endParaRPr lang="zh-CN" altLang="en-US"/>
                </a:p>
              </p:txBody>
            </p:sp>
          </p:grpSp>
          <p:grpSp>
            <p:nvGrpSpPr>
              <p:cNvPr id="2068" name="Group 15"/>
              <p:cNvGrpSpPr/>
              <p:nvPr/>
            </p:nvGrpSpPr>
            <p:grpSpPr>
              <a:xfrm rot="-1273627">
                <a:off x="192" y="336"/>
                <a:ext cx="1143" cy="913"/>
                <a:chOff x="0" y="0"/>
                <a:chExt cx="1671" cy="1297"/>
              </a:xfrm>
            </p:grpSpPr>
            <p:sp>
              <p:nvSpPr>
                <p:cNvPr id="2069" name="未知"/>
                <p:cNvSpPr/>
                <p:nvPr/>
              </p:nvSpPr>
              <p:spPr>
                <a:xfrm>
                  <a:off x="0" y="361"/>
                  <a:ext cx="358" cy="475"/>
                </a:xfrm>
                <a:custGeom>
                  <a:avLst/>
                  <a:gdLst>
                    <a:gd name="txL" fmla="*/ 0 w 717"/>
                    <a:gd name="txT" fmla="*/ 0 h 951"/>
                    <a:gd name="txR" fmla="*/ 717 w 717"/>
                    <a:gd name="txB" fmla="*/ 951 h 95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717" h="951">
                      <a:moveTo>
                        <a:pt x="700" y="709"/>
                      </a:moveTo>
                      <a:lnTo>
                        <a:pt x="708" y="646"/>
                      </a:lnTo>
                      <a:lnTo>
                        <a:pt x="712" y="592"/>
                      </a:lnTo>
                      <a:lnTo>
                        <a:pt x="717" y="536"/>
                      </a:lnTo>
                      <a:lnTo>
                        <a:pt x="717" y="483"/>
                      </a:lnTo>
                      <a:lnTo>
                        <a:pt x="717" y="441"/>
                      </a:lnTo>
                      <a:lnTo>
                        <a:pt x="712" y="403"/>
                      </a:lnTo>
                      <a:lnTo>
                        <a:pt x="705" y="370"/>
                      </a:lnTo>
                      <a:lnTo>
                        <a:pt x="694" y="342"/>
                      </a:lnTo>
                      <a:lnTo>
                        <a:pt x="684" y="319"/>
                      </a:lnTo>
                      <a:lnTo>
                        <a:pt x="669" y="293"/>
                      </a:lnTo>
                      <a:lnTo>
                        <a:pt x="653" y="271"/>
                      </a:lnTo>
                      <a:lnTo>
                        <a:pt x="629" y="245"/>
                      </a:lnTo>
                      <a:lnTo>
                        <a:pt x="604" y="223"/>
                      </a:lnTo>
                      <a:lnTo>
                        <a:pt x="580" y="208"/>
                      </a:lnTo>
                      <a:lnTo>
                        <a:pt x="558" y="199"/>
                      </a:lnTo>
                      <a:lnTo>
                        <a:pt x="533" y="187"/>
                      </a:lnTo>
                      <a:lnTo>
                        <a:pt x="516" y="173"/>
                      </a:lnTo>
                      <a:lnTo>
                        <a:pt x="499" y="160"/>
                      </a:lnTo>
                      <a:lnTo>
                        <a:pt x="486" y="143"/>
                      </a:lnTo>
                      <a:lnTo>
                        <a:pt x="481" y="134"/>
                      </a:lnTo>
                      <a:lnTo>
                        <a:pt x="474" y="117"/>
                      </a:lnTo>
                      <a:lnTo>
                        <a:pt x="471" y="91"/>
                      </a:lnTo>
                      <a:lnTo>
                        <a:pt x="471" y="71"/>
                      </a:lnTo>
                      <a:lnTo>
                        <a:pt x="476" y="43"/>
                      </a:lnTo>
                      <a:lnTo>
                        <a:pt x="478" y="16"/>
                      </a:lnTo>
                      <a:lnTo>
                        <a:pt x="457" y="37"/>
                      </a:lnTo>
                      <a:lnTo>
                        <a:pt x="441" y="55"/>
                      </a:lnTo>
                      <a:lnTo>
                        <a:pt x="431" y="82"/>
                      </a:lnTo>
                      <a:lnTo>
                        <a:pt x="430" y="105"/>
                      </a:lnTo>
                      <a:lnTo>
                        <a:pt x="431" y="127"/>
                      </a:lnTo>
                      <a:lnTo>
                        <a:pt x="437" y="154"/>
                      </a:lnTo>
                      <a:lnTo>
                        <a:pt x="420" y="154"/>
                      </a:lnTo>
                      <a:lnTo>
                        <a:pt x="402" y="147"/>
                      </a:lnTo>
                      <a:lnTo>
                        <a:pt x="390" y="136"/>
                      </a:lnTo>
                      <a:lnTo>
                        <a:pt x="378" y="123"/>
                      </a:lnTo>
                      <a:lnTo>
                        <a:pt x="365" y="105"/>
                      </a:lnTo>
                      <a:lnTo>
                        <a:pt x="361" y="82"/>
                      </a:lnTo>
                      <a:lnTo>
                        <a:pt x="361" y="52"/>
                      </a:lnTo>
                      <a:lnTo>
                        <a:pt x="365" y="24"/>
                      </a:lnTo>
                      <a:lnTo>
                        <a:pt x="373" y="0"/>
                      </a:lnTo>
                      <a:lnTo>
                        <a:pt x="355" y="3"/>
                      </a:lnTo>
                      <a:lnTo>
                        <a:pt x="335" y="16"/>
                      </a:lnTo>
                      <a:lnTo>
                        <a:pt x="324" y="37"/>
                      </a:lnTo>
                      <a:lnTo>
                        <a:pt x="318" y="60"/>
                      </a:lnTo>
                      <a:lnTo>
                        <a:pt x="307" y="88"/>
                      </a:lnTo>
                      <a:lnTo>
                        <a:pt x="304" y="123"/>
                      </a:lnTo>
                      <a:lnTo>
                        <a:pt x="301" y="158"/>
                      </a:lnTo>
                      <a:lnTo>
                        <a:pt x="304" y="191"/>
                      </a:lnTo>
                      <a:lnTo>
                        <a:pt x="307" y="216"/>
                      </a:lnTo>
                      <a:lnTo>
                        <a:pt x="314" y="240"/>
                      </a:lnTo>
                      <a:lnTo>
                        <a:pt x="296" y="216"/>
                      </a:lnTo>
                      <a:lnTo>
                        <a:pt x="280" y="194"/>
                      </a:lnTo>
                      <a:lnTo>
                        <a:pt x="264" y="180"/>
                      </a:lnTo>
                      <a:lnTo>
                        <a:pt x="240" y="165"/>
                      </a:lnTo>
                      <a:lnTo>
                        <a:pt x="219" y="158"/>
                      </a:lnTo>
                      <a:lnTo>
                        <a:pt x="194" y="154"/>
                      </a:lnTo>
                      <a:lnTo>
                        <a:pt x="171" y="156"/>
                      </a:lnTo>
                      <a:lnTo>
                        <a:pt x="153" y="160"/>
                      </a:lnTo>
                      <a:lnTo>
                        <a:pt x="136" y="170"/>
                      </a:lnTo>
                      <a:lnTo>
                        <a:pt x="116" y="187"/>
                      </a:lnTo>
                      <a:lnTo>
                        <a:pt x="96" y="218"/>
                      </a:lnTo>
                      <a:lnTo>
                        <a:pt x="120" y="216"/>
                      </a:lnTo>
                      <a:lnTo>
                        <a:pt x="136" y="216"/>
                      </a:lnTo>
                      <a:lnTo>
                        <a:pt x="154" y="225"/>
                      </a:lnTo>
                      <a:lnTo>
                        <a:pt x="171" y="236"/>
                      </a:lnTo>
                      <a:lnTo>
                        <a:pt x="188" y="259"/>
                      </a:lnTo>
                      <a:lnTo>
                        <a:pt x="198" y="281"/>
                      </a:lnTo>
                      <a:lnTo>
                        <a:pt x="200" y="311"/>
                      </a:lnTo>
                      <a:lnTo>
                        <a:pt x="195" y="336"/>
                      </a:lnTo>
                      <a:lnTo>
                        <a:pt x="187" y="355"/>
                      </a:lnTo>
                      <a:lnTo>
                        <a:pt x="167" y="376"/>
                      </a:lnTo>
                      <a:lnTo>
                        <a:pt x="144" y="390"/>
                      </a:lnTo>
                      <a:lnTo>
                        <a:pt x="123" y="403"/>
                      </a:lnTo>
                      <a:lnTo>
                        <a:pt x="109" y="408"/>
                      </a:lnTo>
                      <a:lnTo>
                        <a:pt x="95" y="413"/>
                      </a:lnTo>
                      <a:lnTo>
                        <a:pt x="74" y="408"/>
                      </a:lnTo>
                      <a:lnTo>
                        <a:pt x="67" y="397"/>
                      </a:lnTo>
                      <a:lnTo>
                        <a:pt x="61" y="380"/>
                      </a:lnTo>
                      <a:lnTo>
                        <a:pt x="61" y="360"/>
                      </a:lnTo>
                      <a:lnTo>
                        <a:pt x="62" y="350"/>
                      </a:lnTo>
                      <a:lnTo>
                        <a:pt x="62" y="336"/>
                      </a:lnTo>
                      <a:lnTo>
                        <a:pt x="51" y="343"/>
                      </a:lnTo>
                      <a:lnTo>
                        <a:pt x="40" y="356"/>
                      </a:lnTo>
                      <a:lnTo>
                        <a:pt x="30" y="370"/>
                      </a:lnTo>
                      <a:lnTo>
                        <a:pt x="17" y="387"/>
                      </a:lnTo>
                      <a:lnTo>
                        <a:pt x="9" y="407"/>
                      </a:lnTo>
                      <a:lnTo>
                        <a:pt x="5" y="432"/>
                      </a:lnTo>
                      <a:lnTo>
                        <a:pt x="0" y="466"/>
                      </a:lnTo>
                      <a:lnTo>
                        <a:pt x="3" y="497"/>
                      </a:lnTo>
                      <a:lnTo>
                        <a:pt x="6" y="533"/>
                      </a:lnTo>
                      <a:lnTo>
                        <a:pt x="16" y="575"/>
                      </a:lnTo>
                      <a:lnTo>
                        <a:pt x="30" y="599"/>
                      </a:lnTo>
                      <a:lnTo>
                        <a:pt x="41" y="610"/>
                      </a:lnTo>
                      <a:lnTo>
                        <a:pt x="51" y="619"/>
                      </a:lnTo>
                      <a:lnTo>
                        <a:pt x="67" y="625"/>
                      </a:lnTo>
                      <a:lnTo>
                        <a:pt x="88" y="639"/>
                      </a:lnTo>
                      <a:lnTo>
                        <a:pt x="113" y="657"/>
                      </a:lnTo>
                      <a:lnTo>
                        <a:pt x="133" y="667"/>
                      </a:lnTo>
                      <a:lnTo>
                        <a:pt x="147" y="682"/>
                      </a:lnTo>
                      <a:lnTo>
                        <a:pt x="156" y="694"/>
                      </a:lnTo>
                      <a:lnTo>
                        <a:pt x="167" y="718"/>
                      </a:lnTo>
                      <a:lnTo>
                        <a:pt x="180" y="746"/>
                      </a:lnTo>
                      <a:lnTo>
                        <a:pt x="187" y="766"/>
                      </a:lnTo>
                      <a:lnTo>
                        <a:pt x="192" y="797"/>
                      </a:lnTo>
                      <a:lnTo>
                        <a:pt x="200" y="835"/>
                      </a:lnTo>
                      <a:lnTo>
                        <a:pt x="207" y="863"/>
                      </a:lnTo>
                      <a:lnTo>
                        <a:pt x="219" y="887"/>
                      </a:lnTo>
                      <a:lnTo>
                        <a:pt x="232" y="901"/>
                      </a:lnTo>
                      <a:lnTo>
                        <a:pt x="246" y="913"/>
                      </a:lnTo>
                      <a:lnTo>
                        <a:pt x="263" y="924"/>
                      </a:lnTo>
                      <a:lnTo>
                        <a:pt x="287" y="934"/>
                      </a:lnTo>
                      <a:lnTo>
                        <a:pt x="313" y="938"/>
                      </a:lnTo>
                      <a:lnTo>
                        <a:pt x="339" y="942"/>
                      </a:lnTo>
                      <a:lnTo>
                        <a:pt x="379" y="949"/>
                      </a:lnTo>
                      <a:lnTo>
                        <a:pt x="402" y="949"/>
                      </a:lnTo>
                      <a:lnTo>
                        <a:pt x="440" y="951"/>
                      </a:lnTo>
                      <a:lnTo>
                        <a:pt x="488" y="949"/>
                      </a:lnTo>
                      <a:lnTo>
                        <a:pt x="530" y="938"/>
                      </a:lnTo>
                      <a:lnTo>
                        <a:pt x="574" y="924"/>
                      </a:lnTo>
                      <a:lnTo>
                        <a:pt x="608" y="906"/>
                      </a:lnTo>
                      <a:lnTo>
                        <a:pt x="637" y="887"/>
                      </a:lnTo>
                      <a:lnTo>
                        <a:pt x="656" y="870"/>
                      </a:lnTo>
                      <a:lnTo>
                        <a:pt x="669" y="852"/>
                      </a:lnTo>
                      <a:lnTo>
                        <a:pt x="677" y="827"/>
                      </a:lnTo>
                      <a:lnTo>
                        <a:pt x="687" y="794"/>
                      </a:lnTo>
                      <a:lnTo>
                        <a:pt x="697" y="747"/>
                      </a:lnTo>
                      <a:lnTo>
                        <a:pt x="700" y="709"/>
                      </a:lnTo>
                      <a:close/>
                    </a:path>
                  </a:pathLst>
                </a:custGeom>
                <a:solidFill>
                  <a:srgbClr val="FF0000">
                    <a:alpha val="100000"/>
                  </a:srgbClr>
                </a:solidFill>
                <a:ln w="9525">
                  <a:noFill/>
                </a:ln>
              </p:spPr>
              <p:txBody>
                <a:bodyPr/>
                <a:lstStyle/>
                <a:p>
                  <a:endParaRPr lang="zh-CN" altLang="en-US"/>
                </a:p>
              </p:txBody>
            </p:sp>
            <p:sp>
              <p:nvSpPr>
                <p:cNvPr id="2070" name="未知"/>
                <p:cNvSpPr/>
                <p:nvPr/>
              </p:nvSpPr>
              <p:spPr>
                <a:xfrm>
                  <a:off x="177" y="93"/>
                  <a:ext cx="422" cy="817"/>
                </a:xfrm>
                <a:custGeom>
                  <a:avLst/>
                  <a:gdLst>
                    <a:gd name="txL" fmla="*/ 0 w 843"/>
                    <a:gd name="txT" fmla="*/ 0 h 1634"/>
                    <a:gd name="txR" fmla="*/ 843 w 843"/>
                    <a:gd name="txB" fmla="*/ 1634 h 163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843" h="1634">
                      <a:moveTo>
                        <a:pt x="188" y="1541"/>
                      </a:moveTo>
                      <a:lnTo>
                        <a:pt x="157" y="1517"/>
                      </a:lnTo>
                      <a:lnTo>
                        <a:pt x="123" y="1482"/>
                      </a:lnTo>
                      <a:lnTo>
                        <a:pt x="90" y="1432"/>
                      </a:lnTo>
                      <a:lnTo>
                        <a:pt x="58" y="1380"/>
                      </a:lnTo>
                      <a:lnTo>
                        <a:pt x="32" y="1323"/>
                      </a:lnTo>
                      <a:lnTo>
                        <a:pt x="18" y="1275"/>
                      </a:lnTo>
                      <a:lnTo>
                        <a:pt x="7" y="1215"/>
                      </a:lnTo>
                      <a:lnTo>
                        <a:pt x="6" y="1164"/>
                      </a:lnTo>
                      <a:lnTo>
                        <a:pt x="1" y="1090"/>
                      </a:lnTo>
                      <a:lnTo>
                        <a:pt x="0" y="1025"/>
                      </a:lnTo>
                      <a:lnTo>
                        <a:pt x="6" y="970"/>
                      </a:lnTo>
                      <a:lnTo>
                        <a:pt x="6" y="928"/>
                      </a:lnTo>
                      <a:lnTo>
                        <a:pt x="13" y="869"/>
                      </a:lnTo>
                      <a:lnTo>
                        <a:pt x="27" y="816"/>
                      </a:lnTo>
                      <a:lnTo>
                        <a:pt x="45" y="767"/>
                      </a:lnTo>
                      <a:lnTo>
                        <a:pt x="71" y="720"/>
                      </a:lnTo>
                      <a:lnTo>
                        <a:pt x="87" y="676"/>
                      </a:lnTo>
                      <a:lnTo>
                        <a:pt x="96" y="619"/>
                      </a:lnTo>
                      <a:lnTo>
                        <a:pt x="99" y="572"/>
                      </a:lnTo>
                      <a:lnTo>
                        <a:pt x="93" y="524"/>
                      </a:lnTo>
                      <a:lnTo>
                        <a:pt x="87" y="493"/>
                      </a:lnTo>
                      <a:lnTo>
                        <a:pt x="80" y="467"/>
                      </a:lnTo>
                      <a:lnTo>
                        <a:pt x="76" y="436"/>
                      </a:lnTo>
                      <a:lnTo>
                        <a:pt x="63" y="401"/>
                      </a:lnTo>
                      <a:lnTo>
                        <a:pt x="48" y="363"/>
                      </a:lnTo>
                      <a:lnTo>
                        <a:pt x="38" y="329"/>
                      </a:lnTo>
                      <a:lnTo>
                        <a:pt x="25" y="306"/>
                      </a:lnTo>
                      <a:lnTo>
                        <a:pt x="8" y="281"/>
                      </a:lnTo>
                      <a:lnTo>
                        <a:pt x="48" y="296"/>
                      </a:lnTo>
                      <a:lnTo>
                        <a:pt x="76" y="316"/>
                      </a:lnTo>
                      <a:lnTo>
                        <a:pt x="100" y="346"/>
                      </a:lnTo>
                      <a:lnTo>
                        <a:pt x="113" y="366"/>
                      </a:lnTo>
                      <a:lnTo>
                        <a:pt x="128" y="401"/>
                      </a:lnTo>
                      <a:lnTo>
                        <a:pt x="141" y="442"/>
                      </a:lnTo>
                      <a:lnTo>
                        <a:pt x="151" y="390"/>
                      </a:lnTo>
                      <a:lnTo>
                        <a:pt x="157" y="337"/>
                      </a:lnTo>
                      <a:lnTo>
                        <a:pt x="157" y="289"/>
                      </a:lnTo>
                      <a:lnTo>
                        <a:pt x="148" y="233"/>
                      </a:lnTo>
                      <a:lnTo>
                        <a:pt x="128" y="165"/>
                      </a:lnTo>
                      <a:lnTo>
                        <a:pt x="110" y="113"/>
                      </a:lnTo>
                      <a:lnTo>
                        <a:pt x="87" y="61"/>
                      </a:lnTo>
                      <a:lnTo>
                        <a:pt x="71" y="24"/>
                      </a:lnTo>
                      <a:lnTo>
                        <a:pt x="58" y="0"/>
                      </a:lnTo>
                      <a:lnTo>
                        <a:pt x="87" y="0"/>
                      </a:lnTo>
                      <a:lnTo>
                        <a:pt x="126" y="1"/>
                      </a:lnTo>
                      <a:lnTo>
                        <a:pt x="164" y="10"/>
                      </a:lnTo>
                      <a:lnTo>
                        <a:pt x="192" y="18"/>
                      </a:lnTo>
                      <a:lnTo>
                        <a:pt x="229" y="41"/>
                      </a:lnTo>
                      <a:lnTo>
                        <a:pt x="258" y="76"/>
                      </a:lnTo>
                      <a:lnTo>
                        <a:pt x="287" y="107"/>
                      </a:lnTo>
                      <a:lnTo>
                        <a:pt x="311" y="152"/>
                      </a:lnTo>
                      <a:lnTo>
                        <a:pt x="332" y="207"/>
                      </a:lnTo>
                      <a:lnTo>
                        <a:pt x="356" y="261"/>
                      </a:lnTo>
                      <a:lnTo>
                        <a:pt x="373" y="320"/>
                      </a:lnTo>
                      <a:lnTo>
                        <a:pt x="381" y="390"/>
                      </a:lnTo>
                      <a:lnTo>
                        <a:pt x="395" y="320"/>
                      </a:lnTo>
                      <a:lnTo>
                        <a:pt x="414" y="284"/>
                      </a:lnTo>
                      <a:lnTo>
                        <a:pt x="436" y="250"/>
                      </a:lnTo>
                      <a:lnTo>
                        <a:pt x="463" y="217"/>
                      </a:lnTo>
                      <a:lnTo>
                        <a:pt x="499" y="188"/>
                      </a:lnTo>
                      <a:lnTo>
                        <a:pt x="537" y="168"/>
                      </a:lnTo>
                      <a:lnTo>
                        <a:pt x="572" y="157"/>
                      </a:lnTo>
                      <a:lnTo>
                        <a:pt x="607" y="150"/>
                      </a:lnTo>
                      <a:lnTo>
                        <a:pt x="640" y="157"/>
                      </a:lnTo>
                      <a:lnTo>
                        <a:pt x="662" y="169"/>
                      </a:lnTo>
                      <a:lnTo>
                        <a:pt x="685" y="193"/>
                      </a:lnTo>
                      <a:lnTo>
                        <a:pt x="696" y="222"/>
                      </a:lnTo>
                      <a:lnTo>
                        <a:pt x="706" y="264"/>
                      </a:lnTo>
                      <a:lnTo>
                        <a:pt x="681" y="256"/>
                      </a:lnTo>
                      <a:lnTo>
                        <a:pt x="655" y="253"/>
                      </a:lnTo>
                      <a:lnTo>
                        <a:pt x="633" y="264"/>
                      </a:lnTo>
                      <a:lnTo>
                        <a:pt x="623" y="270"/>
                      </a:lnTo>
                      <a:lnTo>
                        <a:pt x="610" y="278"/>
                      </a:lnTo>
                      <a:lnTo>
                        <a:pt x="595" y="296"/>
                      </a:lnTo>
                      <a:lnTo>
                        <a:pt x="585" y="318"/>
                      </a:lnTo>
                      <a:lnTo>
                        <a:pt x="576" y="349"/>
                      </a:lnTo>
                      <a:lnTo>
                        <a:pt x="572" y="374"/>
                      </a:lnTo>
                      <a:lnTo>
                        <a:pt x="572" y="401"/>
                      </a:lnTo>
                      <a:lnTo>
                        <a:pt x="579" y="425"/>
                      </a:lnTo>
                      <a:lnTo>
                        <a:pt x="588" y="441"/>
                      </a:lnTo>
                      <a:lnTo>
                        <a:pt x="597" y="460"/>
                      </a:lnTo>
                      <a:lnTo>
                        <a:pt x="619" y="480"/>
                      </a:lnTo>
                      <a:lnTo>
                        <a:pt x="640" y="496"/>
                      </a:lnTo>
                      <a:lnTo>
                        <a:pt x="662" y="507"/>
                      </a:lnTo>
                      <a:lnTo>
                        <a:pt x="688" y="508"/>
                      </a:lnTo>
                      <a:lnTo>
                        <a:pt x="713" y="493"/>
                      </a:lnTo>
                      <a:lnTo>
                        <a:pt x="720" y="460"/>
                      </a:lnTo>
                      <a:lnTo>
                        <a:pt x="720" y="424"/>
                      </a:lnTo>
                      <a:lnTo>
                        <a:pt x="713" y="381"/>
                      </a:lnTo>
                      <a:lnTo>
                        <a:pt x="735" y="401"/>
                      </a:lnTo>
                      <a:lnTo>
                        <a:pt x="756" y="432"/>
                      </a:lnTo>
                      <a:lnTo>
                        <a:pt x="774" y="459"/>
                      </a:lnTo>
                      <a:lnTo>
                        <a:pt x="797" y="504"/>
                      </a:lnTo>
                      <a:lnTo>
                        <a:pt x="811" y="541"/>
                      </a:lnTo>
                      <a:lnTo>
                        <a:pt x="821" y="587"/>
                      </a:lnTo>
                      <a:lnTo>
                        <a:pt x="826" y="624"/>
                      </a:lnTo>
                      <a:lnTo>
                        <a:pt x="826" y="655"/>
                      </a:lnTo>
                      <a:lnTo>
                        <a:pt x="821" y="696"/>
                      </a:lnTo>
                      <a:lnTo>
                        <a:pt x="814" y="733"/>
                      </a:lnTo>
                      <a:lnTo>
                        <a:pt x="801" y="764"/>
                      </a:lnTo>
                      <a:lnTo>
                        <a:pt x="780" y="798"/>
                      </a:lnTo>
                      <a:lnTo>
                        <a:pt x="756" y="829"/>
                      </a:lnTo>
                      <a:lnTo>
                        <a:pt x="732" y="856"/>
                      </a:lnTo>
                      <a:lnTo>
                        <a:pt x="712" y="885"/>
                      </a:lnTo>
                      <a:lnTo>
                        <a:pt x="695" y="905"/>
                      </a:lnTo>
                      <a:lnTo>
                        <a:pt x="685" y="929"/>
                      </a:lnTo>
                      <a:lnTo>
                        <a:pt x="678" y="960"/>
                      </a:lnTo>
                      <a:lnTo>
                        <a:pt x="678" y="1001"/>
                      </a:lnTo>
                      <a:lnTo>
                        <a:pt x="688" y="1031"/>
                      </a:lnTo>
                      <a:lnTo>
                        <a:pt x="703" y="1066"/>
                      </a:lnTo>
                      <a:lnTo>
                        <a:pt x="727" y="1095"/>
                      </a:lnTo>
                      <a:lnTo>
                        <a:pt x="746" y="1114"/>
                      </a:lnTo>
                      <a:lnTo>
                        <a:pt x="770" y="1133"/>
                      </a:lnTo>
                      <a:lnTo>
                        <a:pt x="790" y="1107"/>
                      </a:lnTo>
                      <a:lnTo>
                        <a:pt x="801" y="1082"/>
                      </a:lnTo>
                      <a:lnTo>
                        <a:pt x="818" y="1110"/>
                      </a:lnTo>
                      <a:lnTo>
                        <a:pt x="828" y="1137"/>
                      </a:lnTo>
                      <a:lnTo>
                        <a:pt x="838" y="1171"/>
                      </a:lnTo>
                      <a:lnTo>
                        <a:pt x="843" y="1209"/>
                      </a:lnTo>
                      <a:lnTo>
                        <a:pt x="843" y="1260"/>
                      </a:lnTo>
                      <a:lnTo>
                        <a:pt x="828" y="1309"/>
                      </a:lnTo>
                      <a:lnTo>
                        <a:pt x="814" y="1354"/>
                      </a:lnTo>
                      <a:lnTo>
                        <a:pt x="804" y="1393"/>
                      </a:lnTo>
                      <a:lnTo>
                        <a:pt x="790" y="1432"/>
                      </a:lnTo>
                      <a:lnTo>
                        <a:pt x="764" y="1477"/>
                      </a:lnTo>
                      <a:lnTo>
                        <a:pt x="735" y="1513"/>
                      </a:lnTo>
                      <a:lnTo>
                        <a:pt x="712" y="1537"/>
                      </a:lnTo>
                      <a:lnTo>
                        <a:pt x="691" y="1562"/>
                      </a:lnTo>
                      <a:lnTo>
                        <a:pt x="668" y="1585"/>
                      </a:lnTo>
                      <a:lnTo>
                        <a:pt x="638" y="1602"/>
                      </a:lnTo>
                      <a:lnTo>
                        <a:pt x="603" y="1619"/>
                      </a:lnTo>
                      <a:lnTo>
                        <a:pt x="565" y="1630"/>
                      </a:lnTo>
                      <a:lnTo>
                        <a:pt x="532" y="1634"/>
                      </a:lnTo>
                      <a:lnTo>
                        <a:pt x="497" y="1626"/>
                      </a:lnTo>
                      <a:lnTo>
                        <a:pt x="462" y="1593"/>
                      </a:lnTo>
                      <a:lnTo>
                        <a:pt x="415" y="1580"/>
                      </a:lnTo>
                      <a:lnTo>
                        <a:pt x="360" y="1575"/>
                      </a:lnTo>
                      <a:lnTo>
                        <a:pt x="291" y="1575"/>
                      </a:lnTo>
                      <a:lnTo>
                        <a:pt x="232" y="1561"/>
                      </a:lnTo>
                      <a:lnTo>
                        <a:pt x="188" y="1541"/>
                      </a:lnTo>
                      <a:close/>
                    </a:path>
                  </a:pathLst>
                </a:custGeom>
                <a:solidFill>
                  <a:srgbClr val="E00000">
                    <a:alpha val="100000"/>
                  </a:srgbClr>
                </a:solidFill>
                <a:ln w="9525">
                  <a:noFill/>
                </a:ln>
              </p:spPr>
              <p:txBody>
                <a:bodyPr/>
                <a:lstStyle/>
                <a:p>
                  <a:endParaRPr lang="zh-CN" altLang="en-US"/>
                </a:p>
              </p:txBody>
            </p:sp>
            <p:sp>
              <p:nvSpPr>
                <p:cNvPr id="2071" name="未知"/>
                <p:cNvSpPr/>
                <p:nvPr/>
              </p:nvSpPr>
              <p:spPr>
                <a:xfrm>
                  <a:off x="305" y="0"/>
                  <a:ext cx="1366" cy="1297"/>
                </a:xfrm>
                <a:custGeom>
                  <a:avLst/>
                  <a:gdLst>
                    <a:gd name="txL" fmla="*/ 0 w 2732"/>
                    <a:gd name="txT" fmla="*/ 0 h 2595"/>
                    <a:gd name="txR" fmla="*/ 2732 w 2732"/>
                    <a:gd name="txB" fmla="*/ 2595 h 259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2732" h="2595">
                      <a:moveTo>
                        <a:pt x="21" y="1560"/>
                      </a:moveTo>
                      <a:lnTo>
                        <a:pt x="0" y="1479"/>
                      </a:lnTo>
                      <a:lnTo>
                        <a:pt x="0" y="1389"/>
                      </a:lnTo>
                      <a:lnTo>
                        <a:pt x="4" y="1304"/>
                      </a:lnTo>
                      <a:lnTo>
                        <a:pt x="12" y="1241"/>
                      </a:lnTo>
                      <a:lnTo>
                        <a:pt x="24" y="1174"/>
                      </a:lnTo>
                      <a:lnTo>
                        <a:pt x="41" y="1118"/>
                      </a:lnTo>
                      <a:lnTo>
                        <a:pt x="59" y="1068"/>
                      </a:lnTo>
                      <a:lnTo>
                        <a:pt x="74" y="1033"/>
                      </a:lnTo>
                      <a:lnTo>
                        <a:pt x="89" y="995"/>
                      </a:lnTo>
                      <a:lnTo>
                        <a:pt x="113" y="964"/>
                      </a:lnTo>
                      <a:lnTo>
                        <a:pt x="142" y="934"/>
                      </a:lnTo>
                      <a:lnTo>
                        <a:pt x="183" y="907"/>
                      </a:lnTo>
                      <a:lnTo>
                        <a:pt x="220" y="887"/>
                      </a:lnTo>
                      <a:lnTo>
                        <a:pt x="262" y="878"/>
                      </a:lnTo>
                      <a:lnTo>
                        <a:pt x="313" y="871"/>
                      </a:lnTo>
                      <a:lnTo>
                        <a:pt x="354" y="861"/>
                      </a:lnTo>
                      <a:lnTo>
                        <a:pt x="411" y="842"/>
                      </a:lnTo>
                      <a:lnTo>
                        <a:pt x="470" y="821"/>
                      </a:lnTo>
                      <a:lnTo>
                        <a:pt x="503" y="811"/>
                      </a:lnTo>
                      <a:lnTo>
                        <a:pt x="535" y="803"/>
                      </a:lnTo>
                      <a:lnTo>
                        <a:pt x="570" y="779"/>
                      </a:lnTo>
                      <a:lnTo>
                        <a:pt x="600" y="756"/>
                      </a:lnTo>
                      <a:lnTo>
                        <a:pt x="628" y="722"/>
                      </a:lnTo>
                      <a:lnTo>
                        <a:pt x="655" y="690"/>
                      </a:lnTo>
                      <a:lnTo>
                        <a:pt x="676" y="647"/>
                      </a:lnTo>
                      <a:lnTo>
                        <a:pt x="693" y="613"/>
                      </a:lnTo>
                      <a:lnTo>
                        <a:pt x="706" y="558"/>
                      </a:lnTo>
                      <a:lnTo>
                        <a:pt x="709" y="503"/>
                      </a:lnTo>
                      <a:lnTo>
                        <a:pt x="712" y="452"/>
                      </a:lnTo>
                      <a:lnTo>
                        <a:pt x="714" y="396"/>
                      </a:lnTo>
                      <a:lnTo>
                        <a:pt x="709" y="337"/>
                      </a:lnTo>
                      <a:lnTo>
                        <a:pt x="712" y="293"/>
                      </a:lnTo>
                      <a:lnTo>
                        <a:pt x="720" y="228"/>
                      </a:lnTo>
                      <a:lnTo>
                        <a:pt x="733" y="194"/>
                      </a:lnTo>
                      <a:lnTo>
                        <a:pt x="748" y="154"/>
                      </a:lnTo>
                      <a:lnTo>
                        <a:pt x="768" y="108"/>
                      </a:lnTo>
                      <a:lnTo>
                        <a:pt x="792" y="78"/>
                      </a:lnTo>
                      <a:lnTo>
                        <a:pt x="818" y="54"/>
                      </a:lnTo>
                      <a:lnTo>
                        <a:pt x="850" y="29"/>
                      </a:lnTo>
                      <a:lnTo>
                        <a:pt x="894" y="5"/>
                      </a:lnTo>
                      <a:lnTo>
                        <a:pt x="919" y="0"/>
                      </a:lnTo>
                      <a:lnTo>
                        <a:pt x="907" y="44"/>
                      </a:lnTo>
                      <a:lnTo>
                        <a:pt x="899" y="78"/>
                      </a:lnTo>
                      <a:lnTo>
                        <a:pt x="897" y="115"/>
                      </a:lnTo>
                      <a:lnTo>
                        <a:pt x="894" y="147"/>
                      </a:lnTo>
                      <a:lnTo>
                        <a:pt x="899" y="184"/>
                      </a:lnTo>
                      <a:lnTo>
                        <a:pt x="908" y="215"/>
                      </a:lnTo>
                      <a:lnTo>
                        <a:pt x="924" y="245"/>
                      </a:lnTo>
                      <a:lnTo>
                        <a:pt x="942" y="265"/>
                      </a:lnTo>
                      <a:lnTo>
                        <a:pt x="962" y="283"/>
                      </a:lnTo>
                      <a:lnTo>
                        <a:pt x="983" y="300"/>
                      </a:lnTo>
                      <a:lnTo>
                        <a:pt x="1010" y="313"/>
                      </a:lnTo>
                      <a:lnTo>
                        <a:pt x="1039" y="322"/>
                      </a:lnTo>
                      <a:lnTo>
                        <a:pt x="1066" y="322"/>
                      </a:lnTo>
                      <a:lnTo>
                        <a:pt x="1090" y="310"/>
                      </a:lnTo>
                      <a:lnTo>
                        <a:pt x="1107" y="293"/>
                      </a:lnTo>
                      <a:lnTo>
                        <a:pt x="1116" y="265"/>
                      </a:lnTo>
                      <a:lnTo>
                        <a:pt x="1137" y="287"/>
                      </a:lnTo>
                      <a:lnTo>
                        <a:pt x="1159" y="317"/>
                      </a:lnTo>
                      <a:lnTo>
                        <a:pt x="1179" y="349"/>
                      </a:lnTo>
                      <a:lnTo>
                        <a:pt x="1191" y="373"/>
                      </a:lnTo>
                      <a:lnTo>
                        <a:pt x="1202" y="400"/>
                      </a:lnTo>
                      <a:lnTo>
                        <a:pt x="1210" y="417"/>
                      </a:lnTo>
                      <a:lnTo>
                        <a:pt x="1219" y="447"/>
                      </a:lnTo>
                      <a:lnTo>
                        <a:pt x="1229" y="483"/>
                      </a:lnTo>
                      <a:lnTo>
                        <a:pt x="1237" y="523"/>
                      </a:lnTo>
                      <a:lnTo>
                        <a:pt x="1241" y="572"/>
                      </a:lnTo>
                      <a:lnTo>
                        <a:pt x="1261" y="513"/>
                      </a:lnTo>
                      <a:lnTo>
                        <a:pt x="1284" y="452"/>
                      </a:lnTo>
                      <a:lnTo>
                        <a:pt x="1320" y="400"/>
                      </a:lnTo>
                      <a:lnTo>
                        <a:pt x="1337" y="373"/>
                      </a:lnTo>
                      <a:lnTo>
                        <a:pt x="1380" y="330"/>
                      </a:lnTo>
                      <a:lnTo>
                        <a:pt x="1428" y="303"/>
                      </a:lnTo>
                      <a:lnTo>
                        <a:pt x="1411" y="363"/>
                      </a:lnTo>
                      <a:lnTo>
                        <a:pt x="1412" y="406"/>
                      </a:lnTo>
                      <a:lnTo>
                        <a:pt x="1428" y="452"/>
                      </a:lnTo>
                      <a:lnTo>
                        <a:pt x="1443" y="486"/>
                      </a:lnTo>
                      <a:lnTo>
                        <a:pt x="1463" y="523"/>
                      </a:lnTo>
                      <a:lnTo>
                        <a:pt x="1479" y="560"/>
                      </a:lnTo>
                      <a:lnTo>
                        <a:pt x="1498" y="604"/>
                      </a:lnTo>
                      <a:lnTo>
                        <a:pt x="1514" y="633"/>
                      </a:lnTo>
                      <a:lnTo>
                        <a:pt x="1525" y="684"/>
                      </a:lnTo>
                      <a:lnTo>
                        <a:pt x="1535" y="735"/>
                      </a:lnTo>
                      <a:lnTo>
                        <a:pt x="1537" y="782"/>
                      </a:lnTo>
                      <a:lnTo>
                        <a:pt x="1535" y="837"/>
                      </a:lnTo>
                      <a:lnTo>
                        <a:pt x="1528" y="873"/>
                      </a:lnTo>
                      <a:lnTo>
                        <a:pt x="1517" y="923"/>
                      </a:lnTo>
                      <a:lnTo>
                        <a:pt x="1559" y="889"/>
                      </a:lnTo>
                      <a:lnTo>
                        <a:pt x="1590" y="869"/>
                      </a:lnTo>
                      <a:lnTo>
                        <a:pt x="1614" y="837"/>
                      </a:lnTo>
                      <a:lnTo>
                        <a:pt x="1628" y="794"/>
                      </a:lnTo>
                      <a:lnTo>
                        <a:pt x="1647" y="741"/>
                      </a:lnTo>
                      <a:lnTo>
                        <a:pt x="1668" y="704"/>
                      </a:lnTo>
                      <a:lnTo>
                        <a:pt x="1688" y="667"/>
                      </a:lnTo>
                      <a:lnTo>
                        <a:pt x="1712" y="643"/>
                      </a:lnTo>
                      <a:lnTo>
                        <a:pt x="1751" y="623"/>
                      </a:lnTo>
                      <a:lnTo>
                        <a:pt x="1784" y="623"/>
                      </a:lnTo>
                      <a:lnTo>
                        <a:pt x="1816" y="623"/>
                      </a:lnTo>
                      <a:lnTo>
                        <a:pt x="1859" y="629"/>
                      </a:lnTo>
                      <a:lnTo>
                        <a:pt x="1891" y="636"/>
                      </a:lnTo>
                      <a:lnTo>
                        <a:pt x="1935" y="671"/>
                      </a:lnTo>
                      <a:lnTo>
                        <a:pt x="1901" y="684"/>
                      </a:lnTo>
                      <a:lnTo>
                        <a:pt x="1880" y="698"/>
                      </a:lnTo>
                      <a:lnTo>
                        <a:pt x="1862" y="724"/>
                      </a:lnTo>
                      <a:lnTo>
                        <a:pt x="1853" y="748"/>
                      </a:lnTo>
                      <a:lnTo>
                        <a:pt x="1853" y="782"/>
                      </a:lnTo>
                      <a:lnTo>
                        <a:pt x="1857" y="800"/>
                      </a:lnTo>
                      <a:lnTo>
                        <a:pt x="1862" y="813"/>
                      </a:lnTo>
                      <a:lnTo>
                        <a:pt x="1874" y="832"/>
                      </a:lnTo>
                      <a:lnTo>
                        <a:pt x="1898" y="863"/>
                      </a:lnTo>
                      <a:lnTo>
                        <a:pt x="1917" y="876"/>
                      </a:lnTo>
                      <a:lnTo>
                        <a:pt x="1949" y="886"/>
                      </a:lnTo>
                      <a:lnTo>
                        <a:pt x="1976" y="886"/>
                      </a:lnTo>
                      <a:lnTo>
                        <a:pt x="2011" y="883"/>
                      </a:lnTo>
                      <a:lnTo>
                        <a:pt x="2044" y="873"/>
                      </a:lnTo>
                      <a:lnTo>
                        <a:pt x="2072" y="866"/>
                      </a:lnTo>
                      <a:lnTo>
                        <a:pt x="2092" y="852"/>
                      </a:lnTo>
                      <a:lnTo>
                        <a:pt x="2113" y="827"/>
                      </a:lnTo>
                      <a:lnTo>
                        <a:pt x="2127" y="800"/>
                      </a:lnTo>
                      <a:lnTo>
                        <a:pt x="2143" y="774"/>
                      </a:lnTo>
                      <a:lnTo>
                        <a:pt x="2148" y="735"/>
                      </a:lnTo>
                      <a:lnTo>
                        <a:pt x="2148" y="694"/>
                      </a:lnTo>
                      <a:lnTo>
                        <a:pt x="2145" y="654"/>
                      </a:lnTo>
                      <a:lnTo>
                        <a:pt x="2133" y="606"/>
                      </a:lnTo>
                      <a:lnTo>
                        <a:pt x="2124" y="570"/>
                      </a:lnTo>
                      <a:lnTo>
                        <a:pt x="2109" y="540"/>
                      </a:lnTo>
                      <a:lnTo>
                        <a:pt x="2092" y="499"/>
                      </a:lnTo>
                      <a:lnTo>
                        <a:pt x="2072" y="459"/>
                      </a:lnTo>
                      <a:lnTo>
                        <a:pt x="2107" y="474"/>
                      </a:lnTo>
                      <a:lnTo>
                        <a:pt x="2151" y="493"/>
                      </a:lnTo>
                      <a:lnTo>
                        <a:pt x="2196" y="516"/>
                      </a:lnTo>
                      <a:lnTo>
                        <a:pt x="2237" y="546"/>
                      </a:lnTo>
                      <a:lnTo>
                        <a:pt x="2273" y="580"/>
                      </a:lnTo>
                      <a:lnTo>
                        <a:pt x="2305" y="619"/>
                      </a:lnTo>
                      <a:lnTo>
                        <a:pt x="2335" y="664"/>
                      </a:lnTo>
                      <a:lnTo>
                        <a:pt x="2356" y="708"/>
                      </a:lnTo>
                      <a:lnTo>
                        <a:pt x="2376" y="755"/>
                      </a:lnTo>
                      <a:lnTo>
                        <a:pt x="2400" y="800"/>
                      </a:lnTo>
                      <a:lnTo>
                        <a:pt x="2415" y="842"/>
                      </a:lnTo>
                      <a:lnTo>
                        <a:pt x="2429" y="883"/>
                      </a:lnTo>
                      <a:lnTo>
                        <a:pt x="2446" y="933"/>
                      </a:lnTo>
                      <a:lnTo>
                        <a:pt x="2458" y="996"/>
                      </a:lnTo>
                      <a:lnTo>
                        <a:pt x="2465" y="1070"/>
                      </a:lnTo>
                      <a:lnTo>
                        <a:pt x="2472" y="1140"/>
                      </a:lnTo>
                      <a:lnTo>
                        <a:pt x="2472" y="1171"/>
                      </a:lnTo>
                      <a:lnTo>
                        <a:pt x="2472" y="1231"/>
                      </a:lnTo>
                      <a:lnTo>
                        <a:pt x="2469" y="1284"/>
                      </a:lnTo>
                      <a:lnTo>
                        <a:pt x="2463" y="1339"/>
                      </a:lnTo>
                      <a:lnTo>
                        <a:pt x="2444" y="1423"/>
                      </a:lnTo>
                      <a:lnTo>
                        <a:pt x="2429" y="1479"/>
                      </a:lnTo>
                      <a:lnTo>
                        <a:pt x="2404" y="1570"/>
                      </a:lnTo>
                      <a:lnTo>
                        <a:pt x="2391" y="1633"/>
                      </a:lnTo>
                      <a:lnTo>
                        <a:pt x="2376" y="1693"/>
                      </a:lnTo>
                      <a:lnTo>
                        <a:pt x="2364" y="1736"/>
                      </a:lnTo>
                      <a:lnTo>
                        <a:pt x="2367" y="1779"/>
                      </a:lnTo>
                      <a:lnTo>
                        <a:pt x="2373" y="1823"/>
                      </a:lnTo>
                      <a:lnTo>
                        <a:pt x="2394" y="1858"/>
                      </a:lnTo>
                      <a:lnTo>
                        <a:pt x="2417" y="1820"/>
                      </a:lnTo>
                      <a:lnTo>
                        <a:pt x="2435" y="1789"/>
                      </a:lnTo>
                      <a:lnTo>
                        <a:pt x="2465" y="1756"/>
                      </a:lnTo>
                      <a:lnTo>
                        <a:pt x="2501" y="1732"/>
                      </a:lnTo>
                      <a:lnTo>
                        <a:pt x="2534" y="1705"/>
                      </a:lnTo>
                      <a:lnTo>
                        <a:pt x="2576" y="1683"/>
                      </a:lnTo>
                      <a:lnTo>
                        <a:pt x="2617" y="1666"/>
                      </a:lnTo>
                      <a:lnTo>
                        <a:pt x="2655" y="1653"/>
                      </a:lnTo>
                      <a:lnTo>
                        <a:pt x="2596" y="1799"/>
                      </a:lnTo>
                      <a:lnTo>
                        <a:pt x="2588" y="1858"/>
                      </a:lnTo>
                      <a:lnTo>
                        <a:pt x="2589" y="1931"/>
                      </a:lnTo>
                      <a:lnTo>
                        <a:pt x="2596" y="1986"/>
                      </a:lnTo>
                      <a:lnTo>
                        <a:pt x="2607" y="2036"/>
                      </a:lnTo>
                      <a:lnTo>
                        <a:pt x="2634" y="2019"/>
                      </a:lnTo>
                      <a:lnTo>
                        <a:pt x="2653" y="1989"/>
                      </a:lnTo>
                      <a:lnTo>
                        <a:pt x="2668" y="1960"/>
                      </a:lnTo>
                      <a:lnTo>
                        <a:pt x="2691" y="1892"/>
                      </a:lnTo>
                      <a:lnTo>
                        <a:pt x="2715" y="1950"/>
                      </a:lnTo>
                      <a:lnTo>
                        <a:pt x="2723" y="1992"/>
                      </a:lnTo>
                      <a:lnTo>
                        <a:pt x="2729" y="2049"/>
                      </a:lnTo>
                      <a:lnTo>
                        <a:pt x="2732" y="2099"/>
                      </a:lnTo>
                      <a:lnTo>
                        <a:pt x="2732" y="2146"/>
                      </a:lnTo>
                      <a:lnTo>
                        <a:pt x="2726" y="2187"/>
                      </a:lnTo>
                      <a:lnTo>
                        <a:pt x="2712" y="2238"/>
                      </a:lnTo>
                      <a:lnTo>
                        <a:pt x="2696" y="2267"/>
                      </a:lnTo>
                      <a:lnTo>
                        <a:pt x="2672" y="2304"/>
                      </a:lnTo>
                      <a:lnTo>
                        <a:pt x="2648" y="2347"/>
                      </a:lnTo>
                      <a:lnTo>
                        <a:pt x="2631" y="2386"/>
                      </a:lnTo>
                      <a:lnTo>
                        <a:pt x="2613" y="2423"/>
                      </a:lnTo>
                      <a:lnTo>
                        <a:pt x="2588" y="2475"/>
                      </a:lnTo>
                      <a:lnTo>
                        <a:pt x="2569" y="2543"/>
                      </a:lnTo>
                      <a:lnTo>
                        <a:pt x="2561" y="2595"/>
                      </a:lnTo>
                      <a:lnTo>
                        <a:pt x="2497" y="2595"/>
                      </a:lnTo>
                      <a:lnTo>
                        <a:pt x="2412" y="2595"/>
                      </a:lnTo>
                      <a:lnTo>
                        <a:pt x="2332" y="2585"/>
                      </a:lnTo>
                      <a:lnTo>
                        <a:pt x="2260" y="2566"/>
                      </a:lnTo>
                      <a:lnTo>
                        <a:pt x="2223" y="2553"/>
                      </a:lnTo>
                      <a:lnTo>
                        <a:pt x="2172" y="2526"/>
                      </a:lnTo>
                      <a:lnTo>
                        <a:pt x="2127" y="2496"/>
                      </a:lnTo>
                      <a:lnTo>
                        <a:pt x="2083" y="2465"/>
                      </a:lnTo>
                      <a:lnTo>
                        <a:pt x="2035" y="2443"/>
                      </a:lnTo>
                      <a:lnTo>
                        <a:pt x="1994" y="2426"/>
                      </a:lnTo>
                      <a:lnTo>
                        <a:pt x="1952" y="2416"/>
                      </a:lnTo>
                      <a:lnTo>
                        <a:pt x="1898" y="2396"/>
                      </a:lnTo>
                      <a:lnTo>
                        <a:pt x="1847" y="2378"/>
                      </a:lnTo>
                      <a:lnTo>
                        <a:pt x="1801" y="2347"/>
                      </a:lnTo>
                      <a:lnTo>
                        <a:pt x="1751" y="2314"/>
                      </a:lnTo>
                      <a:lnTo>
                        <a:pt x="1712" y="2277"/>
                      </a:lnTo>
                      <a:lnTo>
                        <a:pt x="1631" y="2204"/>
                      </a:lnTo>
                      <a:lnTo>
                        <a:pt x="1582" y="2164"/>
                      </a:lnTo>
                      <a:lnTo>
                        <a:pt x="1525" y="2139"/>
                      </a:lnTo>
                      <a:lnTo>
                        <a:pt x="1455" y="2099"/>
                      </a:lnTo>
                      <a:lnTo>
                        <a:pt x="1366" y="2070"/>
                      </a:lnTo>
                      <a:lnTo>
                        <a:pt x="1270" y="2058"/>
                      </a:lnTo>
                      <a:lnTo>
                        <a:pt x="1013" y="2029"/>
                      </a:lnTo>
                      <a:lnTo>
                        <a:pt x="801" y="1888"/>
                      </a:lnTo>
                      <a:lnTo>
                        <a:pt x="641" y="1769"/>
                      </a:lnTo>
                      <a:lnTo>
                        <a:pt x="384" y="1759"/>
                      </a:lnTo>
                      <a:lnTo>
                        <a:pt x="145" y="1700"/>
                      </a:lnTo>
                      <a:lnTo>
                        <a:pt x="21" y="1560"/>
                      </a:lnTo>
                      <a:close/>
                    </a:path>
                  </a:pathLst>
                </a:custGeom>
                <a:solidFill>
                  <a:srgbClr val="FF0000">
                    <a:alpha val="100000"/>
                  </a:srgbClr>
                </a:solidFill>
                <a:ln w="9525">
                  <a:noFill/>
                </a:ln>
              </p:spPr>
              <p:txBody>
                <a:bodyPr/>
                <a:lstStyle/>
                <a:p>
                  <a:endParaRPr lang="zh-CN" altLang="en-US"/>
                </a:p>
              </p:txBody>
            </p:sp>
            <p:sp>
              <p:nvSpPr>
                <p:cNvPr id="2072" name="未知"/>
                <p:cNvSpPr/>
                <p:nvPr/>
              </p:nvSpPr>
              <p:spPr>
                <a:xfrm>
                  <a:off x="303" y="510"/>
                  <a:ext cx="168" cy="370"/>
                </a:xfrm>
                <a:custGeom>
                  <a:avLst/>
                  <a:gdLst>
                    <a:gd name="txL" fmla="*/ 0 w 337"/>
                    <a:gd name="txT" fmla="*/ 0 h 738"/>
                    <a:gd name="txR" fmla="*/ 337 w 337"/>
                    <a:gd name="txB" fmla="*/ 738 h 738"/>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37" h="738">
                      <a:moveTo>
                        <a:pt x="75" y="697"/>
                      </a:moveTo>
                      <a:lnTo>
                        <a:pt x="63" y="685"/>
                      </a:lnTo>
                      <a:lnTo>
                        <a:pt x="50" y="671"/>
                      </a:lnTo>
                      <a:lnTo>
                        <a:pt x="36" y="647"/>
                      </a:lnTo>
                      <a:lnTo>
                        <a:pt x="24" y="624"/>
                      </a:lnTo>
                      <a:lnTo>
                        <a:pt x="13" y="599"/>
                      </a:lnTo>
                      <a:lnTo>
                        <a:pt x="7" y="577"/>
                      </a:lnTo>
                      <a:lnTo>
                        <a:pt x="3" y="549"/>
                      </a:lnTo>
                      <a:lnTo>
                        <a:pt x="2" y="525"/>
                      </a:lnTo>
                      <a:lnTo>
                        <a:pt x="2" y="493"/>
                      </a:lnTo>
                      <a:lnTo>
                        <a:pt x="0" y="463"/>
                      </a:lnTo>
                      <a:lnTo>
                        <a:pt x="2" y="438"/>
                      </a:lnTo>
                      <a:lnTo>
                        <a:pt x="2" y="419"/>
                      </a:lnTo>
                      <a:lnTo>
                        <a:pt x="6" y="392"/>
                      </a:lnTo>
                      <a:lnTo>
                        <a:pt x="12" y="367"/>
                      </a:lnTo>
                      <a:lnTo>
                        <a:pt x="19" y="346"/>
                      </a:lnTo>
                      <a:lnTo>
                        <a:pt x="29" y="326"/>
                      </a:lnTo>
                      <a:lnTo>
                        <a:pt x="36" y="306"/>
                      </a:lnTo>
                      <a:lnTo>
                        <a:pt x="39" y="282"/>
                      </a:lnTo>
                      <a:lnTo>
                        <a:pt x="39" y="260"/>
                      </a:lnTo>
                      <a:lnTo>
                        <a:pt x="37" y="237"/>
                      </a:lnTo>
                      <a:lnTo>
                        <a:pt x="34" y="224"/>
                      </a:lnTo>
                      <a:lnTo>
                        <a:pt x="33" y="213"/>
                      </a:lnTo>
                      <a:lnTo>
                        <a:pt x="30" y="197"/>
                      </a:lnTo>
                      <a:lnTo>
                        <a:pt x="26" y="180"/>
                      </a:lnTo>
                      <a:lnTo>
                        <a:pt x="19" y="165"/>
                      </a:lnTo>
                      <a:lnTo>
                        <a:pt x="16" y="149"/>
                      </a:lnTo>
                      <a:lnTo>
                        <a:pt x="10" y="138"/>
                      </a:lnTo>
                      <a:lnTo>
                        <a:pt x="5" y="128"/>
                      </a:lnTo>
                      <a:lnTo>
                        <a:pt x="19" y="132"/>
                      </a:lnTo>
                      <a:lnTo>
                        <a:pt x="30" y="142"/>
                      </a:lnTo>
                      <a:lnTo>
                        <a:pt x="41" y="156"/>
                      </a:lnTo>
                      <a:lnTo>
                        <a:pt x="46" y="166"/>
                      </a:lnTo>
                      <a:lnTo>
                        <a:pt x="53" y="180"/>
                      </a:lnTo>
                      <a:lnTo>
                        <a:pt x="57" y="200"/>
                      </a:lnTo>
                      <a:lnTo>
                        <a:pt x="61" y="176"/>
                      </a:lnTo>
                      <a:lnTo>
                        <a:pt x="63" y="152"/>
                      </a:lnTo>
                      <a:lnTo>
                        <a:pt x="63" y="131"/>
                      </a:lnTo>
                      <a:lnTo>
                        <a:pt x="60" y="104"/>
                      </a:lnTo>
                      <a:lnTo>
                        <a:pt x="53" y="75"/>
                      </a:lnTo>
                      <a:lnTo>
                        <a:pt x="44" y="50"/>
                      </a:lnTo>
                      <a:lnTo>
                        <a:pt x="36" y="28"/>
                      </a:lnTo>
                      <a:lnTo>
                        <a:pt x="29" y="10"/>
                      </a:lnTo>
                      <a:lnTo>
                        <a:pt x="24" y="0"/>
                      </a:lnTo>
                      <a:lnTo>
                        <a:pt x="34" y="0"/>
                      </a:lnTo>
                      <a:lnTo>
                        <a:pt x="51" y="0"/>
                      </a:lnTo>
                      <a:lnTo>
                        <a:pt x="67" y="4"/>
                      </a:lnTo>
                      <a:lnTo>
                        <a:pt x="77" y="8"/>
                      </a:lnTo>
                      <a:lnTo>
                        <a:pt x="92" y="18"/>
                      </a:lnTo>
                      <a:lnTo>
                        <a:pt x="105" y="32"/>
                      </a:lnTo>
                      <a:lnTo>
                        <a:pt x="115" y="49"/>
                      </a:lnTo>
                      <a:lnTo>
                        <a:pt x="125" y="69"/>
                      </a:lnTo>
                      <a:lnTo>
                        <a:pt x="133" y="93"/>
                      </a:lnTo>
                      <a:lnTo>
                        <a:pt x="143" y="117"/>
                      </a:lnTo>
                      <a:lnTo>
                        <a:pt x="150" y="144"/>
                      </a:lnTo>
                      <a:lnTo>
                        <a:pt x="154" y="176"/>
                      </a:lnTo>
                      <a:lnTo>
                        <a:pt x="159" y="144"/>
                      </a:lnTo>
                      <a:lnTo>
                        <a:pt x="167" y="128"/>
                      </a:lnTo>
                      <a:lnTo>
                        <a:pt x="176" y="113"/>
                      </a:lnTo>
                      <a:lnTo>
                        <a:pt x="185" y="97"/>
                      </a:lnTo>
                      <a:lnTo>
                        <a:pt x="201" y="84"/>
                      </a:lnTo>
                      <a:lnTo>
                        <a:pt x="215" y="76"/>
                      </a:lnTo>
                      <a:lnTo>
                        <a:pt x="229" y="70"/>
                      </a:lnTo>
                      <a:lnTo>
                        <a:pt x="243" y="67"/>
                      </a:lnTo>
                      <a:lnTo>
                        <a:pt x="256" y="70"/>
                      </a:lnTo>
                      <a:lnTo>
                        <a:pt x="265" y="76"/>
                      </a:lnTo>
                      <a:lnTo>
                        <a:pt x="273" y="86"/>
                      </a:lnTo>
                      <a:lnTo>
                        <a:pt x="279" y="100"/>
                      </a:lnTo>
                      <a:lnTo>
                        <a:pt x="283" y="120"/>
                      </a:lnTo>
                      <a:lnTo>
                        <a:pt x="272" y="114"/>
                      </a:lnTo>
                      <a:lnTo>
                        <a:pt x="262" y="114"/>
                      </a:lnTo>
                      <a:lnTo>
                        <a:pt x="253" y="120"/>
                      </a:lnTo>
                      <a:lnTo>
                        <a:pt x="250" y="121"/>
                      </a:lnTo>
                      <a:lnTo>
                        <a:pt x="243" y="125"/>
                      </a:lnTo>
                      <a:lnTo>
                        <a:pt x="238" y="132"/>
                      </a:lnTo>
                      <a:lnTo>
                        <a:pt x="235" y="142"/>
                      </a:lnTo>
                      <a:lnTo>
                        <a:pt x="231" y="158"/>
                      </a:lnTo>
                      <a:lnTo>
                        <a:pt x="229" y="169"/>
                      </a:lnTo>
                      <a:lnTo>
                        <a:pt x="229" y="180"/>
                      </a:lnTo>
                      <a:lnTo>
                        <a:pt x="231" y="192"/>
                      </a:lnTo>
                      <a:lnTo>
                        <a:pt x="235" y="200"/>
                      </a:lnTo>
                      <a:lnTo>
                        <a:pt x="239" y="209"/>
                      </a:lnTo>
                      <a:lnTo>
                        <a:pt x="246" y="217"/>
                      </a:lnTo>
                      <a:lnTo>
                        <a:pt x="256" y="224"/>
                      </a:lnTo>
                      <a:lnTo>
                        <a:pt x="265" y="228"/>
                      </a:lnTo>
                      <a:lnTo>
                        <a:pt x="276" y="231"/>
                      </a:lnTo>
                      <a:lnTo>
                        <a:pt x="286" y="224"/>
                      </a:lnTo>
                      <a:lnTo>
                        <a:pt x="289" y="209"/>
                      </a:lnTo>
                      <a:lnTo>
                        <a:pt x="289" y="192"/>
                      </a:lnTo>
                      <a:lnTo>
                        <a:pt x="286" y="171"/>
                      </a:lnTo>
                      <a:lnTo>
                        <a:pt x="293" y="180"/>
                      </a:lnTo>
                      <a:lnTo>
                        <a:pt x="303" y="196"/>
                      </a:lnTo>
                      <a:lnTo>
                        <a:pt x="310" y="207"/>
                      </a:lnTo>
                      <a:lnTo>
                        <a:pt x="318" y="228"/>
                      </a:lnTo>
                      <a:lnTo>
                        <a:pt x="325" y="245"/>
                      </a:lnTo>
                      <a:lnTo>
                        <a:pt x="328" y="265"/>
                      </a:lnTo>
                      <a:lnTo>
                        <a:pt x="331" y="284"/>
                      </a:lnTo>
                      <a:lnTo>
                        <a:pt x="331" y="298"/>
                      </a:lnTo>
                      <a:lnTo>
                        <a:pt x="328" y="315"/>
                      </a:lnTo>
                      <a:lnTo>
                        <a:pt x="325" y="330"/>
                      </a:lnTo>
                      <a:lnTo>
                        <a:pt x="320" y="344"/>
                      </a:lnTo>
                      <a:lnTo>
                        <a:pt x="311" y="361"/>
                      </a:lnTo>
                      <a:lnTo>
                        <a:pt x="303" y="374"/>
                      </a:lnTo>
                      <a:lnTo>
                        <a:pt x="293" y="385"/>
                      </a:lnTo>
                      <a:lnTo>
                        <a:pt x="284" y="399"/>
                      </a:lnTo>
                      <a:lnTo>
                        <a:pt x="277" y="409"/>
                      </a:lnTo>
                      <a:lnTo>
                        <a:pt x="273" y="419"/>
                      </a:lnTo>
                      <a:lnTo>
                        <a:pt x="270" y="432"/>
                      </a:lnTo>
                      <a:lnTo>
                        <a:pt x="270" y="450"/>
                      </a:lnTo>
                      <a:lnTo>
                        <a:pt x="276" y="466"/>
                      </a:lnTo>
                      <a:lnTo>
                        <a:pt x="280" y="481"/>
                      </a:lnTo>
                      <a:lnTo>
                        <a:pt x="290" y="494"/>
                      </a:lnTo>
                      <a:lnTo>
                        <a:pt x="298" y="502"/>
                      </a:lnTo>
                      <a:lnTo>
                        <a:pt x="308" y="511"/>
                      </a:lnTo>
                      <a:lnTo>
                        <a:pt x="315" y="501"/>
                      </a:lnTo>
                      <a:lnTo>
                        <a:pt x="320" y="488"/>
                      </a:lnTo>
                      <a:lnTo>
                        <a:pt x="328" y="501"/>
                      </a:lnTo>
                      <a:lnTo>
                        <a:pt x="331" y="512"/>
                      </a:lnTo>
                      <a:lnTo>
                        <a:pt x="335" y="529"/>
                      </a:lnTo>
                      <a:lnTo>
                        <a:pt x="337" y="546"/>
                      </a:lnTo>
                      <a:lnTo>
                        <a:pt x="337" y="570"/>
                      </a:lnTo>
                      <a:lnTo>
                        <a:pt x="331" y="591"/>
                      </a:lnTo>
                      <a:lnTo>
                        <a:pt x="327" y="613"/>
                      </a:lnTo>
                      <a:lnTo>
                        <a:pt x="321" y="628"/>
                      </a:lnTo>
                      <a:lnTo>
                        <a:pt x="315" y="647"/>
                      </a:lnTo>
                      <a:lnTo>
                        <a:pt x="306" y="669"/>
                      </a:lnTo>
                      <a:lnTo>
                        <a:pt x="293" y="683"/>
                      </a:lnTo>
                      <a:lnTo>
                        <a:pt x="284" y="696"/>
                      </a:lnTo>
                      <a:lnTo>
                        <a:pt x="277" y="707"/>
                      </a:lnTo>
                      <a:lnTo>
                        <a:pt x="269" y="717"/>
                      </a:lnTo>
                      <a:lnTo>
                        <a:pt x="256" y="724"/>
                      </a:lnTo>
                      <a:lnTo>
                        <a:pt x="242" y="731"/>
                      </a:lnTo>
                      <a:lnTo>
                        <a:pt x="226" y="737"/>
                      </a:lnTo>
                      <a:lnTo>
                        <a:pt x="212" y="738"/>
                      </a:lnTo>
                      <a:lnTo>
                        <a:pt x="200" y="736"/>
                      </a:lnTo>
                      <a:lnTo>
                        <a:pt x="184" y="720"/>
                      </a:lnTo>
                      <a:lnTo>
                        <a:pt x="167" y="714"/>
                      </a:lnTo>
                      <a:lnTo>
                        <a:pt x="143" y="712"/>
                      </a:lnTo>
                      <a:lnTo>
                        <a:pt x="118" y="712"/>
                      </a:lnTo>
                      <a:lnTo>
                        <a:pt x="94" y="706"/>
                      </a:lnTo>
                      <a:lnTo>
                        <a:pt x="75" y="697"/>
                      </a:lnTo>
                      <a:close/>
                    </a:path>
                  </a:pathLst>
                </a:custGeom>
                <a:solidFill>
                  <a:srgbClr val="FF8000">
                    <a:alpha val="100000"/>
                  </a:srgbClr>
                </a:solidFill>
                <a:ln w="9525">
                  <a:noFill/>
                </a:ln>
              </p:spPr>
              <p:txBody>
                <a:bodyPr/>
                <a:lstStyle/>
                <a:p>
                  <a:endParaRPr lang="zh-CN" altLang="en-US"/>
                </a:p>
              </p:txBody>
            </p:sp>
            <p:sp>
              <p:nvSpPr>
                <p:cNvPr id="2073" name="未知"/>
                <p:cNvSpPr/>
                <p:nvPr/>
              </p:nvSpPr>
              <p:spPr>
                <a:xfrm>
                  <a:off x="448" y="171"/>
                  <a:ext cx="816" cy="982"/>
                </a:xfrm>
                <a:custGeom>
                  <a:avLst/>
                  <a:gdLst>
                    <a:gd name="txL" fmla="*/ 0 w 1632"/>
                    <a:gd name="txT" fmla="*/ 0 h 1963"/>
                    <a:gd name="txR" fmla="*/ 1632 w 1632"/>
                    <a:gd name="txB" fmla="*/ 1963 h 1963"/>
                  </a:gdLst>
                  <a:ahLst/>
                  <a:cxnLst>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1632" h="1963">
                      <a:moveTo>
                        <a:pt x="46" y="1481"/>
                      </a:moveTo>
                      <a:lnTo>
                        <a:pt x="10" y="1411"/>
                      </a:lnTo>
                      <a:lnTo>
                        <a:pt x="0" y="1277"/>
                      </a:lnTo>
                      <a:lnTo>
                        <a:pt x="5" y="1164"/>
                      </a:lnTo>
                      <a:lnTo>
                        <a:pt x="20" y="1062"/>
                      </a:lnTo>
                      <a:lnTo>
                        <a:pt x="60" y="1019"/>
                      </a:lnTo>
                      <a:lnTo>
                        <a:pt x="161" y="977"/>
                      </a:lnTo>
                      <a:lnTo>
                        <a:pt x="156" y="906"/>
                      </a:lnTo>
                      <a:lnTo>
                        <a:pt x="140" y="815"/>
                      </a:lnTo>
                      <a:lnTo>
                        <a:pt x="129" y="757"/>
                      </a:lnTo>
                      <a:lnTo>
                        <a:pt x="129" y="682"/>
                      </a:lnTo>
                      <a:lnTo>
                        <a:pt x="140" y="603"/>
                      </a:lnTo>
                      <a:lnTo>
                        <a:pt x="178" y="511"/>
                      </a:lnTo>
                      <a:lnTo>
                        <a:pt x="226" y="607"/>
                      </a:lnTo>
                      <a:lnTo>
                        <a:pt x="283" y="750"/>
                      </a:lnTo>
                      <a:lnTo>
                        <a:pt x="325" y="772"/>
                      </a:lnTo>
                      <a:lnTo>
                        <a:pt x="348" y="535"/>
                      </a:lnTo>
                      <a:lnTo>
                        <a:pt x="348" y="299"/>
                      </a:lnTo>
                      <a:lnTo>
                        <a:pt x="306" y="127"/>
                      </a:lnTo>
                      <a:lnTo>
                        <a:pt x="349" y="139"/>
                      </a:lnTo>
                      <a:lnTo>
                        <a:pt x="402" y="178"/>
                      </a:lnTo>
                      <a:lnTo>
                        <a:pt x="445" y="236"/>
                      </a:lnTo>
                      <a:lnTo>
                        <a:pt x="484" y="322"/>
                      </a:lnTo>
                      <a:lnTo>
                        <a:pt x="489" y="236"/>
                      </a:lnTo>
                      <a:lnTo>
                        <a:pt x="506" y="178"/>
                      </a:lnTo>
                      <a:lnTo>
                        <a:pt x="537" y="130"/>
                      </a:lnTo>
                      <a:lnTo>
                        <a:pt x="570" y="86"/>
                      </a:lnTo>
                      <a:lnTo>
                        <a:pt x="671" y="0"/>
                      </a:lnTo>
                      <a:lnTo>
                        <a:pt x="684" y="96"/>
                      </a:lnTo>
                      <a:lnTo>
                        <a:pt x="698" y="155"/>
                      </a:lnTo>
                      <a:lnTo>
                        <a:pt x="705" y="199"/>
                      </a:lnTo>
                      <a:lnTo>
                        <a:pt x="715" y="247"/>
                      </a:lnTo>
                      <a:lnTo>
                        <a:pt x="743" y="327"/>
                      </a:lnTo>
                      <a:lnTo>
                        <a:pt x="780" y="375"/>
                      </a:lnTo>
                      <a:lnTo>
                        <a:pt x="823" y="397"/>
                      </a:lnTo>
                      <a:lnTo>
                        <a:pt x="893" y="397"/>
                      </a:lnTo>
                      <a:lnTo>
                        <a:pt x="940" y="387"/>
                      </a:lnTo>
                      <a:lnTo>
                        <a:pt x="995" y="371"/>
                      </a:lnTo>
                      <a:lnTo>
                        <a:pt x="1039" y="339"/>
                      </a:lnTo>
                      <a:lnTo>
                        <a:pt x="1081" y="289"/>
                      </a:lnTo>
                      <a:lnTo>
                        <a:pt x="1112" y="247"/>
                      </a:lnTo>
                      <a:lnTo>
                        <a:pt x="1142" y="204"/>
                      </a:lnTo>
                      <a:lnTo>
                        <a:pt x="1167" y="168"/>
                      </a:lnTo>
                      <a:lnTo>
                        <a:pt x="1201" y="120"/>
                      </a:lnTo>
                      <a:lnTo>
                        <a:pt x="1194" y="214"/>
                      </a:lnTo>
                      <a:lnTo>
                        <a:pt x="1190" y="289"/>
                      </a:lnTo>
                      <a:lnTo>
                        <a:pt x="1179" y="375"/>
                      </a:lnTo>
                      <a:lnTo>
                        <a:pt x="1145" y="471"/>
                      </a:lnTo>
                      <a:lnTo>
                        <a:pt x="1087" y="559"/>
                      </a:lnTo>
                      <a:lnTo>
                        <a:pt x="1022" y="617"/>
                      </a:lnTo>
                      <a:lnTo>
                        <a:pt x="950" y="644"/>
                      </a:lnTo>
                      <a:lnTo>
                        <a:pt x="905" y="688"/>
                      </a:lnTo>
                      <a:lnTo>
                        <a:pt x="840" y="762"/>
                      </a:lnTo>
                      <a:lnTo>
                        <a:pt x="940" y="726"/>
                      </a:lnTo>
                      <a:lnTo>
                        <a:pt x="1043" y="693"/>
                      </a:lnTo>
                      <a:lnTo>
                        <a:pt x="1109" y="682"/>
                      </a:lnTo>
                      <a:lnTo>
                        <a:pt x="1184" y="671"/>
                      </a:lnTo>
                      <a:lnTo>
                        <a:pt x="1248" y="665"/>
                      </a:lnTo>
                      <a:lnTo>
                        <a:pt x="1311" y="664"/>
                      </a:lnTo>
                      <a:lnTo>
                        <a:pt x="1357" y="665"/>
                      </a:lnTo>
                      <a:lnTo>
                        <a:pt x="1347" y="720"/>
                      </a:lnTo>
                      <a:lnTo>
                        <a:pt x="1335" y="771"/>
                      </a:lnTo>
                      <a:lnTo>
                        <a:pt x="1311" y="808"/>
                      </a:lnTo>
                      <a:lnTo>
                        <a:pt x="1287" y="833"/>
                      </a:lnTo>
                      <a:lnTo>
                        <a:pt x="1261" y="857"/>
                      </a:lnTo>
                      <a:lnTo>
                        <a:pt x="1221" y="897"/>
                      </a:lnTo>
                      <a:lnTo>
                        <a:pt x="1200" y="947"/>
                      </a:lnTo>
                      <a:lnTo>
                        <a:pt x="1196" y="988"/>
                      </a:lnTo>
                      <a:lnTo>
                        <a:pt x="1196" y="1022"/>
                      </a:lnTo>
                      <a:lnTo>
                        <a:pt x="1200" y="1052"/>
                      </a:lnTo>
                      <a:lnTo>
                        <a:pt x="1201" y="1076"/>
                      </a:lnTo>
                      <a:lnTo>
                        <a:pt x="1212" y="1099"/>
                      </a:lnTo>
                      <a:lnTo>
                        <a:pt x="1225" y="1116"/>
                      </a:lnTo>
                      <a:lnTo>
                        <a:pt x="1273" y="1135"/>
                      </a:lnTo>
                      <a:lnTo>
                        <a:pt x="1313" y="1125"/>
                      </a:lnTo>
                      <a:lnTo>
                        <a:pt x="1340" y="1084"/>
                      </a:lnTo>
                      <a:lnTo>
                        <a:pt x="1357" y="1019"/>
                      </a:lnTo>
                      <a:lnTo>
                        <a:pt x="1362" y="995"/>
                      </a:lnTo>
                      <a:lnTo>
                        <a:pt x="1374" y="967"/>
                      </a:lnTo>
                      <a:lnTo>
                        <a:pt x="1385" y="938"/>
                      </a:lnTo>
                      <a:lnTo>
                        <a:pt x="1407" y="904"/>
                      </a:lnTo>
                      <a:lnTo>
                        <a:pt x="1426" y="880"/>
                      </a:lnTo>
                      <a:lnTo>
                        <a:pt x="1440" y="914"/>
                      </a:lnTo>
                      <a:lnTo>
                        <a:pt x="1448" y="957"/>
                      </a:lnTo>
                      <a:lnTo>
                        <a:pt x="1460" y="998"/>
                      </a:lnTo>
                      <a:lnTo>
                        <a:pt x="1465" y="1041"/>
                      </a:lnTo>
                      <a:lnTo>
                        <a:pt x="1460" y="1086"/>
                      </a:lnTo>
                      <a:lnTo>
                        <a:pt x="1448" y="1125"/>
                      </a:lnTo>
                      <a:lnTo>
                        <a:pt x="1427" y="1182"/>
                      </a:lnTo>
                      <a:lnTo>
                        <a:pt x="1436" y="1155"/>
                      </a:lnTo>
                      <a:lnTo>
                        <a:pt x="1409" y="1212"/>
                      </a:lnTo>
                      <a:lnTo>
                        <a:pt x="1400" y="1231"/>
                      </a:lnTo>
                      <a:lnTo>
                        <a:pt x="1388" y="1271"/>
                      </a:lnTo>
                      <a:lnTo>
                        <a:pt x="1379" y="1330"/>
                      </a:lnTo>
                      <a:lnTo>
                        <a:pt x="1374" y="1360"/>
                      </a:lnTo>
                      <a:lnTo>
                        <a:pt x="1371" y="1401"/>
                      </a:lnTo>
                      <a:lnTo>
                        <a:pt x="1371" y="1431"/>
                      </a:lnTo>
                      <a:lnTo>
                        <a:pt x="1382" y="1459"/>
                      </a:lnTo>
                      <a:lnTo>
                        <a:pt x="1407" y="1463"/>
                      </a:lnTo>
                      <a:lnTo>
                        <a:pt x="1437" y="1466"/>
                      </a:lnTo>
                      <a:lnTo>
                        <a:pt x="1460" y="1457"/>
                      </a:lnTo>
                      <a:lnTo>
                        <a:pt x="1484" y="1447"/>
                      </a:lnTo>
                      <a:lnTo>
                        <a:pt x="1508" y="1438"/>
                      </a:lnTo>
                      <a:lnTo>
                        <a:pt x="1533" y="1422"/>
                      </a:lnTo>
                      <a:lnTo>
                        <a:pt x="1559" y="1394"/>
                      </a:lnTo>
                      <a:lnTo>
                        <a:pt x="1574" y="1377"/>
                      </a:lnTo>
                      <a:lnTo>
                        <a:pt x="1592" y="1350"/>
                      </a:lnTo>
                      <a:lnTo>
                        <a:pt x="1607" y="1323"/>
                      </a:lnTo>
                      <a:lnTo>
                        <a:pt x="1618" y="1286"/>
                      </a:lnTo>
                      <a:lnTo>
                        <a:pt x="1629" y="1330"/>
                      </a:lnTo>
                      <a:lnTo>
                        <a:pt x="1632" y="1360"/>
                      </a:lnTo>
                      <a:lnTo>
                        <a:pt x="1629" y="1397"/>
                      </a:lnTo>
                      <a:lnTo>
                        <a:pt x="1622" y="1447"/>
                      </a:lnTo>
                      <a:lnTo>
                        <a:pt x="1607" y="1486"/>
                      </a:lnTo>
                      <a:lnTo>
                        <a:pt x="1581" y="1528"/>
                      </a:lnTo>
                      <a:lnTo>
                        <a:pt x="1544" y="1572"/>
                      </a:lnTo>
                      <a:lnTo>
                        <a:pt x="1491" y="1642"/>
                      </a:lnTo>
                      <a:lnTo>
                        <a:pt x="1409" y="1717"/>
                      </a:lnTo>
                      <a:lnTo>
                        <a:pt x="1351" y="1760"/>
                      </a:lnTo>
                      <a:lnTo>
                        <a:pt x="1317" y="1823"/>
                      </a:lnTo>
                      <a:lnTo>
                        <a:pt x="1303" y="1949"/>
                      </a:lnTo>
                      <a:lnTo>
                        <a:pt x="1236" y="1963"/>
                      </a:lnTo>
                      <a:lnTo>
                        <a:pt x="1162" y="1963"/>
                      </a:lnTo>
                      <a:lnTo>
                        <a:pt x="1092" y="1949"/>
                      </a:lnTo>
                      <a:lnTo>
                        <a:pt x="1022" y="1922"/>
                      </a:lnTo>
                      <a:lnTo>
                        <a:pt x="962" y="1884"/>
                      </a:lnTo>
                      <a:lnTo>
                        <a:pt x="910" y="1840"/>
                      </a:lnTo>
                      <a:lnTo>
                        <a:pt x="866" y="1770"/>
                      </a:lnTo>
                      <a:lnTo>
                        <a:pt x="845" y="1717"/>
                      </a:lnTo>
                      <a:lnTo>
                        <a:pt x="770" y="1733"/>
                      </a:lnTo>
                      <a:lnTo>
                        <a:pt x="673" y="1717"/>
                      </a:lnTo>
                      <a:lnTo>
                        <a:pt x="597" y="1685"/>
                      </a:lnTo>
                      <a:lnTo>
                        <a:pt x="554" y="1647"/>
                      </a:lnTo>
                      <a:lnTo>
                        <a:pt x="520" y="1587"/>
                      </a:lnTo>
                      <a:lnTo>
                        <a:pt x="424" y="1620"/>
                      </a:lnTo>
                      <a:lnTo>
                        <a:pt x="317" y="1610"/>
                      </a:lnTo>
                      <a:lnTo>
                        <a:pt x="204" y="1572"/>
                      </a:lnTo>
                      <a:lnTo>
                        <a:pt x="112" y="1528"/>
                      </a:lnTo>
                      <a:lnTo>
                        <a:pt x="46" y="1481"/>
                      </a:lnTo>
                      <a:close/>
                    </a:path>
                  </a:pathLst>
                </a:custGeom>
                <a:solidFill>
                  <a:srgbClr val="E00000">
                    <a:alpha val="100000"/>
                  </a:srgbClr>
                </a:solidFill>
                <a:ln w="9525">
                  <a:noFill/>
                </a:ln>
              </p:spPr>
              <p:txBody>
                <a:bodyPr/>
                <a:lstStyle/>
                <a:p>
                  <a:endParaRPr lang="zh-CN" altLang="en-US"/>
                </a:p>
              </p:txBody>
            </p:sp>
            <p:sp>
              <p:nvSpPr>
                <p:cNvPr id="2074" name="未知"/>
                <p:cNvSpPr/>
                <p:nvPr/>
              </p:nvSpPr>
              <p:spPr>
                <a:xfrm>
                  <a:off x="470" y="386"/>
                  <a:ext cx="586" cy="712"/>
                </a:xfrm>
                <a:custGeom>
                  <a:avLst/>
                  <a:gdLst>
                    <a:gd name="txL" fmla="*/ 0 w 1173"/>
                    <a:gd name="txT" fmla="*/ 0 h 1424"/>
                    <a:gd name="txR" fmla="*/ 1173 w 1173"/>
                    <a:gd name="txB" fmla="*/ 1424 h 1424"/>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1173" h="1424">
                      <a:moveTo>
                        <a:pt x="34" y="1075"/>
                      </a:moveTo>
                      <a:lnTo>
                        <a:pt x="7" y="1023"/>
                      </a:lnTo>
                      <a:lnTo>
                        <a:pt x="0" y="927"/>
                      </a:lnTo>
                      <a:lnTo>
                        <a:pt x="6" y="845"/>
                      </a:lnTo>
                      <a:lnTo>
                        <a:pt x="16" y="770"/>
                      </a:lnTo>
                      <a:lnTo>
                        <a:pt x="43" y="740"/>
                      </a:lnTo>
                      <a:lnTo>
                        <a:pt x="116" y="708"/>
                      </a:lnTo>
                      <a:lnTo>
                        <a:pt x="113" y="657"/>
                      </a:lnTo>
                      <a:lnTo>
                        <a:pt x="100" y="590"/>
                      </a:lnTo>
                      <a:lnTo>
                        <a:pt x="92" y="550"/>
                      </a:lnTo>
                      <a:lnTo>
                        <a:pt x="92" y="494"/>
                      </a:lnTo>
                      <a:lnTo>
                        <a:pt x="100" y="437"/>
                      </a:lnTo>
                      <a:lnTo>
                        <a:pt x="129" y="370"/>
                      </a:lnTo>
                      <a:lnTo>
                        <a:pt x="164" y="439"/>
                      </a:lnTo>
                      <a:lnTo>
                        <a:pt x="204" y="544"/>
                      </a:lnTo>
                      <a:lnTo>
                        <a:pt x="235" y="559"/>
                      </a:lnTo>
                      <a:lnTo>
                        <a:pt x="250" y="390"/>
                      </a:lnTo>
                      <a:lnTo>
                        <a:pt x="250" y="216"/>
                      </a:lnTo>
                      <a:lnTo>
                        <a:pt x="221" y="92"/>
                      </a:lnTo>
                      <a:lnTo>
                        <a:pt x="250" y="100"/>
                      </a:lnTo>
                      <a:lnTo>
                        <a:pt x="290" y="127"/>
                      </a:lnTo>
                      <a:lnTo>
                        <a:pt x="319" y="170"/>
                      </a:lnTo>
                      <a:lnTo>
                        <a:pt x="348" y="232"/>
                      </a:lnTo>
                      <a:lnTo>
                        <a:pt x="352" y="170"/>
                      </a:lnTo>
                      <a:lnTo>
                        <a:pt x="363" y="127"/>
                      </a:lnTo>
                      <a:lnTo>
                        <a:pt x="387" y="92"/>
                      </a:lnTo>
                      <a:lnTo>
                        <a:pt x="411" y="61"/>
                      </a:lnTo>
                      <a:lnTo>
                        <a:pt x="482" y="0"/>
                      </a:lnTo>
                      <a:lnTo>
                        <a:pt x="490" y="68"/>
                      </a:lnTo>
                      <a:lnTo>
                        <a:pt x="503" y="112"/>
                      </a:lnTo>
                      <a:lnTo>
                        <a:pt x="506" y="143"/>
                      </a:lnTo>
                      <a:lnTo>
                        <a:pt x="514" y="178"/>
                      </a:lnTo>
                      <a:lnTo>
                        <a:pt x="533" y="237"/>
                      </a:lnTo>
                      <a:lnTo>
                        <a:pt x="561" y="271"/>
                      </a:lnTo>
                      <a:lnTo>
                        <a:pt x="591" y="287"/>
                      </a:lnTo>
                      <a:lnTo>
                        <a:pt x="643" y="287"/>
                      </a:lnTo>
                      <a:lnTo>
                        <a:pt x="678" y="278"/>
                      </a:lnTo>
                      <a:lnTo>
                        <a:pt x="715" y="268"/>
                      </a:lnTo>
                      <a:lnTo>
                        <a:pt x="747" y="243"/>
                      </a:lnTo>
                      <a:lnTo>
                        <a:pt x="777" y="208"/>
                      </a:lnTo>
                      <a:lnTo>
                        <a:pt x="801" y="178"/>
                      </a:lnTo>
                      <a:lnTo>
                        <a:pt x="820" y="147"/>
                      </a:lnTo>
                      <a:lnTo>
                        <a:pt x="839" y="120"/>
                      </a:lnTo>
                      <a:lnTo>
                        <a:pt x="863" y="83"/>
                      </a:lnTo>
                      <a:lnTo>
                        <a:pt x="859" y="155"/>
                      </a:lnTo>
                      <a:lnTo>
                        <a:pt x="855" y="208"/>
                      </a:lnTo>
                      <a:lnTo>
                        <a:pt x="848" y="271"/>
                      </a:lnTo>
                      <a:lnTo>
                        <a:pt x="825" y="342"/>
                      </a:lnTo>
                      <a:lnTo>
                        <a:pt x="781" y="404"/>
                      </a:lnTo>
                      <a:lnTo>
                        <a:pt x="736" y="448"/>
                      </a:lnTo>
                      <a:lnTo>
                        <a:pt x="684" y="466"/>
                      </a:lnTo>
                      <a:lnTo>
                        <a:pt x="649" y="497"/>
                      </a:lnTo>
                      <a:lnTo>
                        <a:pt x="603" y="551"/>
                      </a:lnTo>
                      <a:lnTo>
                        <a:pt x="678" y="527"/>
                      </a:lnTo>
                      <a:lnTo>
                        <a:pt x="750" y="503"/>
                      </a:lnTo>
                      <a:lnTo>
                        <a:pt x="796" y="494"/>
                      </a:lnTo>
                      <a:lnTo>
                        <a:pt x="852" y="486"/>
                      </a:lnTo>
                      <a:lnTo>
                        <a:pt x="896" y="483"/>
                      </a:lnTo>
                      <a:lnTo>
                        <a:pt x="975" y="483"/>
                      </a:lnTo>
                      <a:lnTo>
                        <a:pt x="947" y="547"/>
                      </a:lnTo>
                      <a:lnTo>
                        <a:pt x="923" y="595"/>
                      </a:lnTo>
                      <a:lnTo>
                        <a:pt x="877" y="650"/>
                      </a:lnTo>
                      <a:lnTo>
                        <a:pt x="848" y="677"/>
                      </a:lnTo>
                      <a:lnTo>
                        <a:pt x="815" y="708"/>
                      </a:lnTo>
                      <a:lnTo>
                        <a:pt x="805" y="720"/>
                      </a:lnTo>
                      <a:lnTo>
                        <a:pt x="807" y="746"/>
                      </a:lnTo>
                      <a:lnTo>
                        <a:pt x="812" y="763"/>
                      </a:lnTo>
                      <a:lnTo>
                        <a:pt x="836" y="787"/>
                      </a:lnTo>
                      <a:lnTo>
                        <a:pt x="870" y="809"/>
                      </a:lnTo>
                      <a:lnTo>
                        <a:pt x="913" y="825"/>
                      </a:lnTo>
                      <a:lnTo>
                        <a:pt x="944" y="816"/>
                      </a:lnTo>
                      <a:lnTo>
                        <a:pt x="962" y="787"/>
                      </a:lnTo>
                      <a:lnTo>
                        <a:pt x="985" y="732"/>
                      </a:lnTo>
                      <a:lnTo>
                        <a:pt x="996" y="679"/>
                      </a:lnTo>
                      <a:lnTo>
                        <a:pt x="1026" y="638"/>
                      </a:lnTo>
                      <a:lnTo>
                        <a:pt x="1043" y="699"/>
                      </a:lnTo>
                      <a:lnTo>
                        <a:pt x="1051" y="754"/>
                      </a:lnTo>
                      <a:lnTo>
                        <a:pt x="1040" y="816"/>
                      </a:lnTo>
                      <a:lnTo>
                        <a:pt x="1013" y="872"/>
                      </a:lnTo>
                      <a:lnTo>
                        <a:pt x="993" y="965"/>
                      </a:lnTo>
                      <a:lnTo>
                        <a:pt x="993" y="1058"/>
                      </a:lnTo>
                      <a:lnTo>
                        <a:pt x="1033" y="1062"/>
                      </a:lnTo>
                      <a:lnTo>
                        <a:pt x="1071" y="1055"/>
                      </a:lnTo>
                      <a:lnTo>
                        <a:pt x="1102" y="1031"/>
                      </a:lnTo>
                      <a:lnTo>
                        <a:pt x="1132" y="994"/>
                      </a:lnTo>
                      <a:lnTo>
                        <a:pt x="1166" y="935"/>
                      </a:lnTo>
                      <a:lnTo>
                        <a:pt x="1173" y="987"/>
                      </a:lnTo>
                      <a:lnTo>
                        <a:pt x="1163" y="1042"/>
                      </a:lnTo>
                      <a:lnTo>
                        <a:pt x="1136" y="1109"/>
                      </a:lnTo>
                      <a:lnTo>
                        <a:pt x="1109" y="1140"/>
                      </a:lnTo>
                      <a:lnTo>
                        <a:pt x="1071" y="1191"/>
                      </a:lnTo>
                      <a:lnTo>
                        <a:pt x="1013" y="1246"/>
                      </a:lnTo>
                      <a:lnTo>
                        <a:pt x="969" y="1276"/>
                      </a:lnTo>
                      <a:lnTo>
                        <a:pt x="945" y="1322"/>
                      </a:lnTo>
                      <a:lnTo>
                        <a:pt x="935" y="1413"/>
                      </a:lnTo>
                      <a:lnTo>
                        <a:pt x="889" y="1424"/>
                      </a:lnTo>
                      <a:lnTo>
                        <a:pt x="836" y="1424"/>
                      </a:lnTo>
                      <a:lnTo>
                        <a:pt x="786" y="1413"/>
                      </a:lnTo>
                      <a:lnTo>
                        <a:pt x="736" y="1394"/>
                      </a:lnTo>
                      <a:lnTo>
                        <a:pt x="692" y="1366"/>
                      </a:lnTo>
                      <a:lnTo>
                        <a:pt x="654" y="1335"/>
                      </a:lnTo>
                      <a:lnTo>
                        <a:pt x="622" y="1284"/>
                      </a:lnTo>
                      <a:lnTo>
                        <a:pt x="606" y="1244"/>
                      </a:lnTo>
                      <a:lnTo>
                        <a:pt x="553" y="1257"/>
                      </a:lnTo>
                      <a:lnTo>
                        <a:pt x="482" y="1246"/>
                      </a:lnTo>
                      <a:lnTo>
                        <a:pt x="430" y="1223"/>
                      </a:lnTo>
                      <a:lnTo>
                        <a:pt x="399" y="1195"/>
                      </a:lnTo>
                      <a:lnTo>
                        <a:pt x="373" y="1151"/>
                      </a:lnTo>
                      <a:lnTo>
                        <a:pt x="305" y="1177"/>
                      </a:lnTo>
                      <a:lnTo>
                        <a:pt x="229" y="1168"/>
                      </a:lnTo>
                      <a:lnTo>
                        <a:pt x="147" y="1140"/>
                      </a:lnTo>
                      <a:lnTo>
                        <a:pt x="82" y="1109"/>
                      </a:lnTo>
                      <a:lnTo>
                        <a:pt x="34" y="1075"/>
                      </a:lnTo>
                      <a:close/>
                    </a:path>
                  </a:pathLst>
                </a:custGeom>
                <a:solidFill>
                  <a:srgbClr val="FF8000">
                    <a:alpha val="100000"/>
                  </a:srgbClr>
                </a:solidFill>
                <a:ln w="9525">
                  <a:noFill/>
                </a:ln>
              </p:spPr>
              <p:txBody>
                <a:bodyPr/>
                <a:lstStyle/>
                <a:p>
                  <a:endParaRPr lang="zh-CN" altLang="en-US"/>
                </a:p>
              </p:txBody>
            </p:sp>
            <p:sp>
              <p:nvSpPr>
                <p:cNvPr id="2075" name="未知"/>
                <p:cNvSpPr/>
                <p:nvPr/>
              </p:nvSpPr>
              <p:spPr>
                <a:xfrm>
                  <a:off x="581" y="618"/>
                  <a:ext cx="355" cy="433"/>
                </a:xfrm>
                <a:custGeom>
                  <a:avLst/>
                  <a:gdLst>
                    <a:gd name="txL" fmla="*/ 0 w 711"/>
                    <a:gd name="txT" fmla="*/ 0 h 866"/>
                    <a:gd name="txR" fmla="*/ 711 w 711"/>
                    <a:gd name="txB" fmla="*/ 866 h 866"/>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711" h="866">
                      <a:moveTo>
                        <a:pt x="18" y="653"/>
                      </a:moveTo>
                      <a:lnTo>
                        <a:pt x="4" y="622"/>
                      </a:lnTo>
                      <a:lnTo>
                        <a:pt x="0" y="565"/>
                      </a:lnTo>
                      <a:lnTo>
                        <a:pt x="1" y="514"/>
                      </a:lnTo>
                      <a:lnTo>
                        <a:pt x="8" y="469"/>
                      </a:lnTo>
                      <a:lnTo>
                        <a:pt x="25" y="450"/>
                      </a:lnTo>
                      <a:lnTo>
                        <a:pt x="68" y="431"/>
                      </a:lnTo>
                      <a:lnTo>
                        <a:pt x="66" y="400"/>
                      </a:lnTo>
                      <a:lnTo>
                        <a:pt x="59" y="361"/>
                      </a:lnTo>
                      <a:lnTo>
                        <a:pt x="55" y="334"/>
                      </a:lnTo>
                      <a:lnTo>
                        <a:pt x="55" y="301"/>
                      </a:lnTo>
                      <a:lnTo>
                        <a:pt x="59" y="264"/>
                      </a:lnTo>
                      <a:lnTo>
                        <a:pt x="76" y="225"/>
                      </a:lnTo>
                      <a:lnTo>
                        <a:pt x="97" y="269"/>
                      </a:lnTo>
                      <a:lnTo>
                        <a:pt x="123" y="332"/>
                      </a:lnTo>
                      <a:lnTo>
                        <a:pt x="140" y="342"/>
                      </a:lnTo>
                      <a:lnTo>
                        <a:pt x="150" y="236"/>
                      </a:lnTo>
                      <a:lnTo>
                        <a:pt x="150" y="130"/>
                      </a:lnTo>
                      <a:lnTo>
                        <a:pt x="131" y="57"/>
                      </a:lnTo>
                      <a:lnTo>
                        <a:pt x="150" y="62"/>
                      </a:lnTo>
                      <a:lnTo>
                        <a:pt x="174" y="78"/>
                      </a:lnTo>
                      <a:lnTo>
                        <a:pt x="194" y="102"/>
                      </a:lnTo>
                      <a:lnTo>
                        <a:pt x="209" y="140"/>
                      </a:lnTo>
                      <a:lnTo>
                        <a:pt x="213" y="102"/>
                      </a:lnTo>
                      <a:lnTo>
                        <a:pt x="219" y="78"/>
                      </a:lnTo>
                      <a:lnTo>
                        <a:pt x="233" y="57"/>
                      </a:lnTo>
                      <a:lnTo>
                        <a:pt x="247" y="37"/>
                      </a:lnTo>
                      <a:lnTo>
                        <a:pt x="291" y="0"/>
                      </a:lnTo>
                      <a:lnTo>
                        <a:pt x="298" y="41"/>
                      </a:lnTo>
                      <a:lnTo>
                        <a:pt x="304" y="68"/>
                      </a:lnTo>
                      <a:lnTo>
                        <a:pt x="307" y="87"/>
                      </a:lnTo>
                      <a:lnTo>
                        <a:pt x="311" y="108"/>
                      </a:lnTo>
                      <a:lnTo>
                        <a:pt x="323" y="142"/>
                      </a:lnTo>
                      <a:lnTo>
                        <a:pt x="339" y="164"/>
                      </a:lnTo>
                      <a:lnTo>
                        <a:pt x="359" y="174"/>
                      </a:lnTo>
                      <a:lnTo>
                        <a:pt x="388" y="174"/>
                      </a:lnTo>
                      <a:lnTo>
                        <a:pt x="408" y="168"/>
                      </a:lnTo>
                      <a:lnTo>
                        <a:pt x="432" y="161"/>
                      </a:lnTo>
                      <a:lnTo>
                        <a:pt x="452" y="147"/>
                      </a:lnTo>
                      <a:lnTo>
                        <a:pt x="472" y="126"/>
                      </a:lnTo>
                      <a:lnTo>
                        <a:pt x="485" y="108"/>
                      </a:lnTo>
                      <a:lnTo>
                        <a:pt x="497" y="89"/>
                      </a:lnTo>
                      <a:lnTo>
                        <a:pt x="509" y="74"/>
                      </a:lnTo>
                      <a:lnTo>
                        <a:pt x="523" y="51"/>
                      </a:lnTo>
                      <a:lnTo>
                        <a:pt x="521" y="94"/>
                      </a:lnTo>
                      <a:lnTo>
                        <a:pt x="517" y="126"/>
                      </a:lnTo>
                      <a:lnTo>
                        <a:pt x="514" y="164"/>
                      </a:lnTo>
                      <a:lnTo>
                        <a:pt x="500" y="207"/>
                      </a:lnTo>
                      <a:lnTo>
                        <a:pt x="473" y="246"/>
                      </a:lnTo>
                      <a:lnTo>
                        <a:pt x="445" y="272"/>
                      </a:lnTo>
                      <a:lnTo>
                        <a:pt x="414" y="283"/>
                      </a:lnTo>
                      <a:lnTo>
                        <a:pt x="396" y="304"/>
                      </a:lnTo>
                      <a:lnTo>
                        <a:pt x="366" y="337"/>
                      </a:lnTo>
                      <a:lnTo>
                        <a:pt x="408" y="320"/>
                      </a:lnTo>
                      <a:lnTo>
                        <a:pt x="455" y="305"/>
                      </a:lnTo>
                      <a:lnTo>
                        <a:pt x="482" y="301"/>
                      </a:lnTo>
                      <a:lnTo>
                        <a:pt x="516" y="297"/>
                      </a:lnTo>
                      <a:lnTo>
                        <a:pt x="542" y="293"/>
                      </a:lnTo>
                      <a:lnTo>
                        <a:pt x="590" y="293"/>
                      </a:lnTo>
                      <a:lnTo>
                        <a:pt x="575" y="332"/>
                      </a:lnTo>
                      <a:lnTo>
                        <a:pt x="562" y="363"/>
                      </a:lnTo>
                      <a:lnTo>
                        <a:pt x="533" y="394"/>
                      </a:lnTo>
                      <a:lnTo>
                        <a:pt x="514" y="411"/>
                      </a:lnTo>
                      <a:lnTo>
                        <a:pt x="493" y="431"/>
                      </a:lnTo>
                      <a:lnTo>
                        <a:pt x="489" y="438"/>
                      </a:lnTo>
                      <a:lnTo>
                        <a:pt x="490" y="455"/>
                      </a:lnTo>
                      <a:lnTo>
                        <a:pt x="492" y="465"/>
                      </a:lnTo>
                      <a:lnTo>
                        <a:pt x="506" y="478"/>
                      </a:lnTo>
                      <a:lnTo>
                        <a:pt x="528" y="493"/>
                      </a:lnTo>
                      <a:lnTo>
                        <a:pt x="555" y="502"/>
                      </a:lnTo>
                      <a:lnTo>
                        <a:pt x="574" y="499"/>
                      </a:lnTo>
                      <a:lnTo>
                        <a:pt x="583" y="478"/>
                      </a:lnTo>
                      <a:lnTo>
                        <a:pt x="598" y="445"/>
                      </a:lnTo>
                      <a:lnTo>
                        <a:pt x="606" y="416"/>
                      </a:lnTo>
                      <a:lnTo>
                        <a:pt x="622" y="389"/>
                      </a:lnTo>
                      <a:lnTo>
                        <a:pt x="634" y="427"/>
                      </a:lnTo>
                      <a:lnTo>
                        <a:pt x="639" y="459"/>
                      </a:lnTo>
                      <a:lnTo>
                        <a:pt x="631" y="499"/>
                      </a:lnTo>
                      <a:lnTo>
                        <a:pt x="614" y="530"/>
                      </a:lnTo>
                      <a:lnTo>
                        <a:pt x="600" y="587"/>
                      </a:lnTo>
                      <a:lnTo>
                        <a:pt x="600" y="643"/>
                      </a:lnTo>
                      <a:lnTo>
                        <a:pt x="626" y="644"/>
                      </a:lnTo>
                      <a:lnTo>
                        <a:pt x="650" y="642"/>
                      </a:lnTo>
                      <a:lnTo>
                        <a:pt x="670" y="626"/>
                      </a:lnTo>
                      <a:lnTo>
                        <a:pt x="687" y="606"/>
                      </a:lnTo>
                      <a:lnTo>
                        <a:pt x="705" y="568"/>
                      </a:lnTo>
                      <a:lnTo>
                        <a:pt x="711" y="602"/>
                      </a:lnTo>
                      <a:lnTo>
                        <a:pt x="705" y="633"/>
                      </a:lnTo>
                      <a:lnTo>
                        <a:pt x="689" y="676"/>
                      </a:lnTo>
                      <a:lnTo>
                        <a:pt x="672" y="695"/>
                      </a:lnTo>
                      <a:lnTo>
                        <a:pt x="650" y="725"/>
                      </a:lnTo>
                      <a:lnTo>
                        <a:pt x="614" y="757"/>
                      </a:lnTo>
                      <a:lnTo>
                        <a:pt x="589" y="776"/>
                      </a:lnTo>
                      <a:lnTo>
                        <a:pt x="575" y="804"/>
                      </a:lnTo>
                      <a:lnTo>
                        <a:pt x="566" y="859"/>
                      </a:lnTo>
                      <a:lnTo>
                        <a:pt x="538" y="866"/>
                      </a:lnTo>
                      <a:lnTo>
                        <a:pt x="506" y="866"/>
                      </a:lnTo>
                      <a:lnTo>
                        <a:pt x="476" y="859"/>
                      </a:lnTo>
                      <a:lnTo>
                        <a:pt x="445" y="848"/>
                      </a:lnTo>
                      <a:lnTo>
                        <a:pt x="421" y="831"/>
                      </a:lnTo>
                      <a:lnTo>
                        <a:pt x="397" y="813"/>
                      </a:lnTo>
                      <a:lnTo>
                        <a:pt x="376" y="781"/>
                      </a:lnTo>
                      <a:lnTo>
                        <a:pt x="366" y="757"/>
                      </a:lnTo>
                      <a:lnTo>
                        <a:pt x="335" y="765"/>
                      </a:lnTo>
                      <a:lnTo>
                        <a:pt x="291" y="757"/>
                      </a:lnTo>
                      <a:lnTo>
                        <a:pt x="258" y="743"/>
                      </a:lnTo>
                      <a:lnTo>
                        <a:pt x="242" y="728"/>
                      </a:lnTo>
                      <a:lnTo>
                        <a:pt x="226" y="701"/>
                      </a:lnTo>
                      <a:lnTo>
                        <a:pt x="184" y="715"/>
                      </a:lnTo>
                      <a:lnTo>
                        <a:pt x="137" y="711"/>
                      </a:lnTo>
                      <a:lnTo>
                        <a:pt x="89" y="695"/>
                      </a:lnTo>
                      <a:lnTo>
                        <a:pt x="48" y="676"/>
                      </a:lnTo>
                      <a:lnTo>
                        <a:pt x="18" y="653"/>
                      </a:lnTo>
                      <a:close/>
                    </a:path>
                  </a:pathLst>
                </a:custGeom>
                <a:solidFill>
                  <a:srgbClr val="FFFF00">
                    <a:alpha val="100000"/>
                  </a:srgbClr>
                </a:solidFill>
                <a:ln w="9525">
                  <a:noFill/>
                </a:ln>
              </p:spPr>
              <p:txBody>
                <a:bodyPr/>
                <a:lstStyle/>
                <a:p>
                  <a:endParaRPr lang="zh-CN" altLang="en-US"/>
                </a:p>
              </p:txBody>
            </p:sp>
            <p:grpSp>
              <p:nvGrpSpPr>
                <p:cNvPr id="2076" name="Group 23"/>
                <p:cNvGrpSpPr/>
                <p:nvPr/>
              </p:nvGrpSpPr>
              <p:grpSpPr>
                <a:xfrm>
                  <a:off x="1044" y="697"/>
                  <a:ext cx="565" cy="534"/>
                  <a:chOff x="0" y="0"/>
                  <a:chExt cx="565" cy="534"/>
                </a:xfrm>
              </p:grpSpPr>
              <p:sp>
                <p:nvSpPr>
                  <p:cNvPr id="2079" name="未知"/>
                  <p:cNvSpPr/>
                  <p:nvPr/>
                </p:nvSpPr>
                <p:spPr>
                  <a:xfrm>
                    <a:off x="0" y="0"/>
                    <a:ext cx="565" cy="534"/>
                  </a:xfrm>
                  <a:custGeom>
                    <a:avLst/>
                    <a:gdLst>
                      <a:gd name="txL" fmla="*/ 0 w 1128"/>
                      <a:gd name="txT" fmla="*/ 0 h 1069"/>
                      <a:gd name="txR" fmla="*/ 1128 w 1128"/>
                      <a:gd name="txB" fmla="*/ 1069 h 1069"/>
                    </a:gdLst>
                    <a:ahLst/>
                    <a:cxnLst>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128" h="1069">
                        <a:moveTo>
                          <a:pt x="29" y="799"/>
                        </a:moveTo>
                        <a:lnTo>
                          <a:pt x="15" y="730"/>
                        </a:lnTo>
                        <a:lnTo>
                          <a:pt x="5" y="666"/>
                        </a:lnTo>
                        <a:lnTo>
                          <a:pt x="0" y="603"/>
                        </a:lnTo>
                        <a:lnTo>
                          <a:pt x="0" y="545"/>
                        </a:lnTo>
                        <a:lnTo>
                          <a:pt x="0" y="497"/>
                        </a:lnTo>
                        <a:lnTo>
                          <a:pt x="5" y="454"/>
                        </a:lnTo>
                        <a:lnTo>
                          <a:pt x="17" y="418"/>
                        </a:lnTo>
                        <a:lnTo>
                          <a:pt x="38" y="387"/>
                        </a:lnTo>
                        <a:lnTo>
                          <a:pt x="52" y="360"/>
                        </a:lnTo>
                        <a:lnTo>
                          <a:pt x="76" y="331"/>
                        </a:lnTo>
                        <a:lnTo>
                          <a:pt x="99" y="306"/>
                        </a:lnTo>
                        <a:lnTo>
                          <a:pt x="140" y="276"/>
                        </a:lnTo>
                        <a:lnTo>
                          <a:pt x="181" y="251"/>
                        </a:lnTo>
                        <a:lnTo>
                          <a:pt x="219" y="234"/>
                        </a:lnTo>
                        <a:lnTo>
                          <a:pt x="250" y="224"/>
                        </a:lnTo>
                        <a:lnTo>
                          <a:pt x="291" y="211"/>
                        </a:lnTo>
                        <a:lnTo>
                          <a:pt x="318" y="196"/>
                        </a:lnTo>
                        <a:lnTo>
                          <a:pt x="343" y="182"/>
                        </a:lnTo>
                        <a:lnTo>
                          <a:pt x="366" y="163"/>
                        </a:lnTo>
                        <a:lnTo>
                          <a:pt x="371" y="154"/>
                        </a:lnTo>
                        <a:lnTo>
                          <a:pt x="384" y="132"/>
                        </a:lnTo>
                        <a:lnTo>
                          <a:pt x="390" y="104"/>
                        </a:lnTo>
                        <a:lnTo>
                          <a:pt x="390" y="80"/>
                        </a:lnTo>
                        <a:lnTo>
                          <a:pt x="380" y="48"/>
                        </a:lnTo>
                        <a:lnTo>
                          <a:pt x="378" y="18"/>
                        </a:lnTo>
                        <a:lnTo>
                          <a:pt x="411" y="42"/>
                        </a:lnTo>
                        <a:lnTo>
                          <a:pt x="436" y="63"/>
                        </a:lnTo>
                        <a:lnTo>
                          <a:pt x="450" y="94"/>
                        </a:lnTo>
                        <a:lnTo>
                          <a:pt x="453" y="118"/>
                        </a:lnTo>
                        <a:lnTo>
                          <a:pt x="450" y="145"/>
                        </a:lnTo>
                        <a:lnTo>
                          <a:pt x="445" y="175"/>
                        </a:lnTo>
                        <a:lnTo>
                          <a:pt x="469" y="175"/>
                        </a:lnTo>
                        <a:lnTo>
                          <a:pt x="497" y="168"/>
                        </a:lnTo>
                        <a:lnTo>
                          <a:pt x="518" y="155"/>
                        </a:lnTo>
                        <a:lnTo>
                          <a:pt x="538" y="139"/>
                        </a:lnTo>
                        <a:lnTo>
                          <a:pt x="555" y="118"/>
                        </a:lnTo>
                        <a:lnTo>
                          <a:pt x="562" y="94"/>
                        </a:lnTo>
                        <a:lnTo>
                          <a:pt x="562" y="57"/>
                        </a:lnTo>
                        <a:lnTo>
                          <a:pt x="555" y="26"/>
                        </a:lnTo>
                        <a:lnTo>
                          <a:pt x="541" y="0"/>
                        </a:lnTo>
                        <a:lnTo>
                          <a:pt x="570" y="2"/>
                        </a:lnTo>
                        <a:lnTo>
                          <a:pt x="602" y="18"/>
                        </a:lnTo>
                        <a:lnTo>
                          <a:pt x="620" y="42"/>
                        </a:lnTo>
                        <a:lnTo>
                          <a:pt x="631" y="66"/>
                        </a:lnTo>
                        <a:lnTo>
                          <a:pt x="645" y="100"/>
                        </a:lnTo>
                        <a:lnTo>
                          <a:pt x="652" y="139"/>
                        </a:lnTo>
                        <a:lnTo>
                          <a:pt x="655" y="179"/>
                        </a:lnTo>
                        <a:lnTo>
                          <a:pt x="652" y="216"/>
                        </a:lnTo>
                        <a:lnTo>
                          <a:pt x="645" y="244"/>
                        </a:lnTo>
                        <a:lnTo>
                          <a:pt x="634" y="272"/>
                        </a:lnTo>
                        <a:lnTo>
                          <a:pt x="664" y="244"/>
                        </a:lnTo>
                        <a:lnTo>
                          <a:pt x="689" y="221"/>
                        </a:lnTo>
                        <a:lnTo>
                          <a:pt x="713" y="203"/>
                        </a:lnTo>
                        <a:lnTo>
                          <a:pt x="750" y="190"/>
                        </a:lnTo>
                        <a:lnTo>
                          <a:pt x="785" y="179"/>
                        </a:lnTo>
                        <a:lnTo>
                          <a:pt x="825" y="175"/>
                        </a:lnTo>
                        <a:lnTo>
                          <a:pt x="861" y="176"/>
                        </a:lnTo>
                        <a:lnTo>
                          <a:pt x="891" y="182"/>
                        </a:lnTo>
                        <a:lnTo>
                          <a:pt x="919" y="192"/>
                        </a:lnTo>
                        <a:lnTo>
                          <a:pt x="946" y="211"/>
                        </a:lnTo>
                        <a:lnTo>
                          <a:pt x="977" y="248"/>
                        </a:lnTo>
                        <a:lnTo>
                          <a:pt x="943" y="244"/>
                        </a:lnTo>
                        <a:lnTo>
                          <a:pt x="915" y="244"/>
                        </a:lnTo>
                        <a:lnTo>
                          <a:pt x="888" y="255"/>
                        </a:lnTo>
                        <a:lnTo>
                          <a:pt x="861" y="268"/>
                        </a:lnTo>
                        <a:lnTo>
                          <a:pt x="833" y="292"/>
                        </a:lnTo>
                        <a:lnTo>
                          <a:pt x="819" y="316"/>
                        </a:lnTo>
                        <a:lnTo>
                          <a:pt x="816" y="350"/>
                        </a:lnTo>
                        <a:lnTo>
                          <a:pt x="820" y="380"/>
                        </a:lnTo>
                        <a:lnTo>
                          <a:pt x="836" y="401"/>
                        </a:lnTo>
                        <a:lnTo>
                          <a:pt x="867" y="425"/>
                        </a:lnTo>
                        <a:lnTo>
                          <a:pt x="902" y="440"/>
                        </a:lnTo>
                        <a:lnTo>
                          <a:pt x="935" y="453"/>
                        </a:lnTo>
                        <a:lnTo>
                          <a:pt x="958" y="460"/>
                        </a:lnTo>
                        <a:lnTo>
                          <a:pt x="982" y="464"/>
                        </a:lnTo>
                        <a:lnTo>
                          <a:pt x="1015" y="460"/>
                        </a:lnTo>
                        <a:lnTo>
                          <a:pt x="1024" y="447"/>
                        </a:lnTo>
                        <a:lnTo>
                          <a:pt x="1035" y="429"/>
                        </a:lnTo>
                        <a:lnTo>
                          <a:pt x="1035" y="408"/>
                        </a:lnTo>
                        <a:lnTo>
                          <a:pt x="1032" y="396"/>
                        </a:lnTo>
                        <a:lnTo>
                          <a:pt x="1032" y="380"/>
                        </a:lnTo>
                        <a:lnTo>
                          <a:pt x="1048" y="389"/>
                        </a:lnTo>
                        <a:lnTo>
                          <a:pt x="1068" y="401"/>
                        </a:lnTo>
                        <a:lnTo>
                          <a:pt x="1085" y="418"/>
                        </a:lnTo>
                        <a:lnTo>
                          <a:pt x="1102" y="437"/>
                        </a:lnTo>
                        <a:lnTo>
                          <a:pt x="1114" y="459"/>
                        </a:lnTo>
                        <a:lnTo>
                          <a:pt x="1123" y="485"/>
                        </a:lnTo>
                        <a:lnTo>
                          <a:pt x="1128" y="522"/>
                        </a:lnTo>
                        <a:lnTo>
                          <a:pt x="1126" y="559"/>
                        </a:lnTo>
                        <a:lnTo>
                          <a:pt x="1120" y="597"/>
                        </a:lnTo>
                        <a:lnTo>
                          <a:pt x="1106" y="646"/>
                        </a:lnTo>
                        <a:lnTo>
                          <a:pt x="1082" y="673"/>
                        </a:lnTo>
                        <a:lnTo>
                          <a:pt x="1065" y="687"/>
                        </a:lnTo>
                        <a:lnTo>
                          <a:pt x="1048" y="697"/>
                        </a:lnTo>
                        <a:lnTo>
                          <a:pt x="1024" y="704"/>
                        </a:lnTo>
                        <a:lnTo>
                          <a:pt x="991" y="721"/>
                        </a:lnTo>
                        <a:lnTo>
                          <a:pt x="950" y="741"/>
                        </a:lnTo>
                        <a:lnTo>
                          <a:pt x="922" y="752"/>
                        </a:lnTo>
                        <a:lnTo>
                          <a:pt x="897" y="769"/>
                        </a:lnTo>
                        <a:lnTo>
                          <a:pt x="885" y="782"/>
                        </a:lnTo>
                        <a:lnTo>
                          <a:pt x="867" y="807"/>
                        </a:lnTo>
                        <a:lnTo>
                          <a:pt x="850" y="839"/>
                        </a:lnTo>
                        <a:lnTo>
                          <a:pt x="836" y="863"/>
                        </a:lnTo>
                        <a:lnTo>
                          <a:pt x="828" y="898"/>
                        </a:lnTo>
                        <a:lnTo>
                          <a:pt x="816" y="940"/>
                        </a:lnTo>
                        <a:lnTo>
                          <a:pt x="804" y="973"/>
                        </a:lnTo>
                        <a:lnTo>
                          <a:pt x="785" y="997"/>
                        </a:lnTo>
                        <a:lnTo>
                          <a:pt x="764" y="1014"/>
                        </a:lnTo>
                        <a:lnTo>
                          <a:pt x="743" y="1026"/>
                        </a:lnTo>
                        <a:lnTo>
                          <a:pt x="716" y="1039"/>
                        </a:lnTo>
                        <a:lnTo>
                          <a:pt x="681" y="1050"/>
                        </a:lnTo>
                        <a:lnTo>
                          <a:pt x="637" y="1056"/>
                        </a:lnTo>
                        <a:lnTo>
                          <a:pt x="596" y="1060"/>
                        </a:lnTo>
                        <a:lnTo>
                          <a:pt x="535" y="1067"/>
                        </a:lnTo>
                        <a:lnTo>
                          <a:pt x="497" y="1067"/>
                        </a:lnTo>
                        <a:lnTo>
                          <a:pt x="438" y="1069"/>
                        </a:lnTo>
                        <a:lnTo>
                          <a:pt x="363" y="1067"/>
                        </a:lnTo>
                        <a:lnTo>
                          <a:pt x="296" y="1056"/>
                        </a:lnTo>
                        <a:lnTo>
                          <a:pt x="227" y="1039"/>
                        </a:lnTo>
                        <a:lnTo>
                          <a:pt x="172" y="1019"/>
                        </a:lnTo>
                        <a:lnTo>
                          <a:pt x="124" y="997"/>
                        </a:lnTo>
                        <a:lnTo>
                          <a:pt x="93" y="978"/>
                        </a:lnTo>
                        <a:lnTo>
                          <a:pt x="76" y="959"/>
                        </a:lnTo>
                        <a:lnTo>
                          <a:pt x="62" y="930"/>
                        </a:lnTo>
                        <a:lnTo>
                          <a:pt x="46" y="894"/>
                        </a:lnTo>
                        <a:lnTo>
                          <a:pt x="31" y="840"/>
                        </a:lnTo>
                        <a:lnTo>
                          <a:pt x="29" y="799"/>
                        </a:lnTo>
                        <a:close/>
                      </a:path>
                    </a:pathLst>
                  </a:custGeom>
                  <a:solidFill>
                    <a:srgbClr val="E00000">
                      <a:alpha val="100000"/>
                    </a:srgbClr>
                  </a:solidFill>
                  <a:ln w="9525">
                    <a:noFill/>
                  </a:ln>
                </p:spPr>
                <p:txBody>
                  <a:bodyPr/>
                  <a:lstStyle/>
                  <a:p>
                    <a:endParaRPr lang="zh-CN" altLang="en-US"/>
                  </a:p>
                </p:txBody>
              </p:sp>
              <p:sp>
                <p:nvSpPr>
                  <p:cNvPr id="2080" name="未知"/>
                  <p:cNvSpPr/>
                  <p:nvPr/>
                </p:nvSpPr>
                <p:spPr>
                  <a:xfrm>
                    <a:off x="88" y="100"/>
                    <a:ext cx="393" cy="433"/>
                  </a:xfrm>
                  <a:custGeom>
                    <a:avLst/>
                    <a:gdLst>
                      <a:gd name="txL" fmla="*/ 0 w 785"/>
                      <a:gd name="txT" fmla="*/ 0 h 866"/>
                      <a:gd name="txR" fmla="*/ 785 w 785"/>
                      <a:gd name="txB" fmla="*/ 866 h 866"/>
                    </a:gdLst>
                    <a:ahLst/>
                    <a:cxnLst>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785" h="866">
                        <a:moveTo>
                          <a:pt x="20" y="646"/>
                        </a:moveTo>
                        <a:lnTo>
                          <a:pt x="11" y="589"/>
                        </a:lnTo>
                        <a:lnTo>
                          <a:pt x="6" y="540"/>
                        </a:lnTo>
                        <a:lnTo>
                          <a:pt x="0" y="487"/>
                        </a:lnTo>
                        <a:lnTo>
                          <a:pt x="0" y="441"/>
                        </a:lnTo>
                        <a:lnTo>
                          <a:pt x="0" y="401"/>
                        </a:lnTo>
                        <a:lnTo>
                          <a:pt x="6" y="366"/>
                        </a:lnTo>
                        <a:lnTo>
                          <a:pt x="13" y="336"/>
                        </a:lnTo>
                        <a:lnTo>
                          <a:pt x="25" y="311"/>
                        </a:lnTo>
                        <a:lnTo>
                          <a:pt x="37" y="290"/>
                        </a:lnTo>
                        <a:lnTo>
                          <a:pt x="54" y="266"/>
                        </a:lnTo>
                        <a:lnTo>
                          <a:pt x="71" y="247"/>
                        </a:lnTo>
                        <a:lnTo>
                          <a:pt x="97" y="222"/>
                        </a:lnTo>
                        <a:lnTo>
                          <a:pt x="127" y="202"/>
                        </a:lnTo>
                        <a:lnTo>
                          <a:pt x="152" y="189"/>
                        </a:lnTo>
                        <a:lnTo>
                          <a:pt x="174" y="181"/>
                        </a:lnTo>
                        <a:lnTo>
                          <a:pt x="202" y="170"/>
                        </a:lnTo>
                        <a:lnTo>
                          <a:pt x="220" y="158"/>
                        </a:lnTo>
                        <a:lnTo>
                          <a:pt x="240" y="146"/>
                        </a:lnTo>
                        <a:lnTo>
                          <a:pt x="254" y="131"/>
                        </a:lnTo>
                        <a:lnTo>
                          <a:pt x="257" y="123"/>
                        </a:lnTo>
                        <a:lnTo>
                          <a:pt x="267" y="106"/>
                        </a:lnTo>
                        <a:lnTo>
                          <a:pt x="271" y="83"/>
                        </a:lnTo>
                        <a:lnTo>
                          <a:pt x="271" y="62"/>
                        </a:lnTo>
                        <a:lnTo>
                          <a:pt x="264" y="38"/>
                        </a:lnTo>
                        <a:lnTo>
                          <a:pt x="263" y="13"/>
                        </a:lnTo>
                        <a:lnTo>
                          <a:pt x="287" y="33"/>
                        </a:lnTo>
                        <a:lnTo>
                          <a:pt x="302" y="50"/>
                        </a:lnTo>
                        <a:lnTo>
                          <a:pt x="312" y="76"/>
                        </a:lnTo>
                        <a:lnTo>
                          <a:pt x="315" y="95"/>
                        </a:lnTo>
                        <a:lnTo>
                          <a:pt x="312" y="116"/>
                        </a:lnTo>
                        <a:lnTo>
                          <a:pt x="309" y="140"/>
                        </a:lnTo>
                        <a:lnTo>
                          <a:pt x="326" y="140"/>
                        </a:lnTo>
                        <a:lnTo>
                          <a:pt x="346" y="134"/>
                        </a:lnTo>
                        <a:lnTo>
                          <a:pt x="360" y="124"/>
                        </a:lnTo>
                        <a:lnTo>
                          <a:pt x="373" y="113"/>
                        </a:lnTo>
                        <a:lnTo>
                          <a:pt x="387" y="95"/>
                        </a:lnTo>
                        <a:lnTo>
                          <a:pt x="393" y="76"/>
                        </a:lnTo>
                        <a:lnTo>
                          <a:pt x="393" y="47"/>
                        </a:lnTo>
                        <a:lnTo>
                          <a:pt x="387" y="21"/>
                        </a:lnTo>
                        <a:lnTo>
                          <a:pt x="377" y="0"/>
                        </a:lnTo>
                        <a:lnTo>
                          <a:pt x="397" y="2"/>
                        </a:lnTo>
                        <a:lnTo>
                          <a:pt x="418" y="13"/>
                        </a:lnTo>
                        <a:lnTo>
                          <a:pt x="431" y="33"/>
                        </a:lnTo>
                        <a:lnTo>
                          <a:pt x="439" y="51"/>
                        </a:lnTo>
                        <a:lnTo>
                          <a:pt x="451" y="79"/>
                        </a:lnTo>
                        <a:lnTo>
                          <a:pt x="455" y="113"/>
                        </a:lnTo>
                        <a:lnTo>
                          <a:pt x="456" y="144"/>
                        </a:lnTo>
                        <a:lnTo>
                          <a:pt x="455" y="172"/>
                        </a:lnTo>
                        <a:lnTo>
                          <a:pt x="451" y="198"/>
                        </a:lnTo>
                        <a:lnTo>
                          <a:pt x="442" y="220"/>
                        </a:lnTo>
                        <a:lnTo>
                          <a:pt x="463" y="198"/>
                        </a:lnTo>
                        <a:lnTo>
                          <a:pt x="479" y="178"/>
                        </a:lnTo>
                        <a:lnTo>
                          <a:pt x="497" y="163"/>
                        </a:lnTo>
                        <a:lnTo>
                          <a:pt x="521" y="151"/>
                        </a:lnTo>
                        <a:lnTo>
                          <a:pt x="547" y="144"/>
                        </a:lnTo>
                        <a:lnTo>
                          <a:pt x="575" y="140"/>
                        </a:lnTo>
                        <a:lnTo>
                          <a:pt x="600" y="141"/>
                        </a:lnTo>
                        <a:lnTo>
                          <a:pt x="621" y="146"/>
                        </a:lnTo>
                        <a:lnTo>
                          <a:pt x="638" y="154"/>
                        </a:lnTo>
                        <a:lnTo>
                          <a:pt x="660" y="170"/>
                        </a:lnTo>
                        <a:lnTo>
                          <a:pt x="684" y="199"/>
                        </a:lnTo>
                        <a:lnTo>
                          <a:pt x="658" y="198"/>
                        </a:lnTo>
                        <a:lnTo>
                          <a:pt x="638" y="198"/>
                        </a:lnTo>
                        <a:lnTo>
                          <a:pt x="619" y="205"/>
                        </a:lnTo>
                        <a:lnTo>
                          <a:pt x="600" y="215"/>
                        </a:lnTo>
                        <a:lnTo>
                          <a:pt x="580" y="236"/>
                        </a:lnTo>
                        <a:lnTo>
                          <a:pt x="571" y="256"/>
                        </a:lnTo>
                        <a:lnTo>
                          <a:pt x="568" y="281"/>
                        </a:lnTo>
                        <a:lnTo>
                          <a:pt x="572" y="304"/>
                        </a:lnTo>
                        <a:lnTo>
                          <a:pt x="583" y="322"/>
                        </a:lnTo>
                        <a:lnTo>
                          <a:pt x="603" y="341"/>
                        </a:lnTo>
                        <a:lnTo>
                          <a:pt x="629" y="356"/>
                        </a:lnTo>
                        <a:lnTo>
                          <a:pt x="651" y="365"/>
                        </a:lnTo>
                        <a:lnTo>
                          <a:pt x="668" y="372"/>
                        </a:lnTo>
                        <a:lnTo>
                          <a:pt x="685" y="376"/>
                        </a:lnTo>
                        <a:lnTo>
                          <a:pt x="709" y="372"/>
                        </a:lnTo>
                        <a:lnTo>
                          <a:pt x="713" y="362"/>
                        </a:lnTo>
                        <a:lnTo>
                          <a:pt x="722" y="346"/>
                        </a:lnTo>
                        <a:lnTo>
                          <a:pt x="722" y="328"/>
                        </a:lnTo>
                        <a:lnTo>
                          <a:pt x="720" y="318"/>
                        </a:lnTo>
                        <a:lnTo>
                          <a:pt x="720" y="304"/>
                        </a:lnTo>
                        <a:lnTo>
                          <a:pt x="732" y="312"/>
                        </a:lnTo>
                        <a:lnTo>
                          <a:pt x="744" y="322"/>
                        </a:lnTo>
                        <a:lnTo>
                          <a:pt x="756" y="336"/>
                        </a:lnTo>
                        <a:lnTo>
                          <a:pt x="768" y="353"/>
                        </a:lnTo>
                        <a:lnTo>
                          <a:pt x="775" y="369"/>
                        </a:lnTo>
                        <a:lnTo>
                          <a:pt x="783" y="393"/>
                        </a:lnTo>
                        <a:lnTo>
                          <a:pt x="785" y="422"/>
                        </a:lnTo>
                        <a:lnTo>
                          <a:pt x="784" y="452"/>
                        </a:lnTo>
                        <a:lnTo>
                          <a:pt x="780" y="483"/>
                        </a:lnTo>
                        <a:lnTo>
                          <a:pt x="770" y="523"/>
                        </a:lnTo>
                        <a:lnTo>
                          <a:pt x="754" y="544"/>
                        </a:lnTo>
                        <a:lnTo>
                          <a:pt x="744" y="557"/>
                        </a:lnTo>
                        <a:lnTo>
                          <a:pt x="732" y="564"/>
                        </a:lnTo>
                        <a:lnTo>
                          <a:pt x="713" y="571"/>
                        </a:lnTo>
                        <a:lnTo>
                          <a:pt x="689" y="585"/>
                        </a:lnTo>
                        <a:lnTo>
                          <a:pt x="662" y="599"/>
                        </a:lnTo>
                        <a:lnTo>
                          <a:pt x="643" y="609"/>
                        </a:lnTo>
                        <a:lnTo>
                          <a:pt x="627" y="624"/>
                        </a:lnTo>
                        <a:lnTo>
                          <a:pt x="617" y="633"/>
                        </a:lnTo>
                        <a:lnTo>
                          <a:pt x="603" y="654"/>
                        </a:lnTo>
                        <a:lnTo>
                          <a:pt x="592" y="680"/>
                        </a:lnTo>
                        <a:lnTo>
                          <a:pt x="583" y="699"/>
                        </a:lnTo>
                        <a:lnTo>
                          <a:pt x="578" y="728"/>
                        </a:lnTo>
                        <a:lnTo>
                          <a:pt x="568" y="763"/>
                        </a:lnTo>
                        <a:lnTo>
                          <a:pt x="559" y="787"/>
                        </a:lnTo>
                        <a:lnTo>
                          <a:pt x="547" y="808"/>
                        </a:lnTo>
                        <a:lnTo>
                          <a:pt x="534" y="821"/>
                        </a:lnTo>
                        <a:lnTo>
                          <a:pt x="518" y="831"/>
                        </a:lnTo>
                        <a:lnTo>
                          <a:pt x="499" y="841"/>
                        </a:lnTo>
                        <a:lnTo>
                          <a:pt x="473" y="850"/>
                        </a:lnTo>
                        <a:lnTo>
                          <a:pt x="443" y="856"/>
                        </a:lnTo>
                        <a:lnTo>
                          <a:pt x="414" y="859"/>
                        </a:lnTo>
                        <a:lnTo>
                          <a:pt x="371" y="865"/>
                        </a:lnTo>
                        <a:lnTo>
                          <a:pt x="346" y="865"/>
                        </a:lnTo>
                        <a:lnTo>
                          <a:pt x="305" y="866"/>
                        </a:lnTo>
                        <a:lnTo>
                          <a:pt x="251" y="865"/>
                        </a:lnTo>
                        <a:lnTo>
                          <a:pt x="205" y="856"/>
                        </a:lnTo>
                        <a:lnTo>
                          <a:pt x="158" y="841"/>
                        </a:lnTo>
                        <a:lnTo>
                          <a:pt x="121" y="826"/>
                        </a:lnTo>
                        <a:lnTo>
                          <a:pt x="87" y="808"/>
                        </a:lnTo>
                        <a:lnTo>
                          <a:pt x="65" y="793"/>
                        </a:lnTo>
                        <a:lnTo>
                          <a:pt x="54" y="777"/>
                        </a:lnTo>
                        <a:lnTo>
                          <a:pt x="41" y="754"/>
                        </a:lnTo>
                        <a:lnTo>
                          <a:pt x="31" y="726"/>
                        </a:lnTo>
                        <a:lnTo>
                          <a:pt x="21" y="682"/>
                        </a:lnTo>
                        <a:lnTo>
                          <a:pt x="20" y="646"/>
                        </a:lnTo>
                        <a:close/>
                      </a:path>
                    </a:pathLst>
                  </a:custGeom>
                  <a:solidFill>
                    <a:srgbClr val="FF0000">
                      <a:alpha val="100000"/>
                    </a:srgbClr>
                  </a:solidFill>
                  <a:ln w="9525">
                    <a:noFill/>
                  </a:ln>
                </p:spPr>
                <p:txBody>
                  <a:bodyPr/>
                  <a:lstStyle/>
                  <a:p>
                    <a:endParaRPr lang="zh-CN" altLang="en-US"/>
                  </a:p>
                </p:txBody>
              </p:sp>
              <p:sp>
                <p:nvSpPr>
                  <p:cNvPr id="2081" name="未知"/>
                  <p:cNvSpPr/>
                  <p:nvPr/>
                </p:nvSpPr>
                <p:spPr>
                  <a:xfrm>
                    <a:off x="164" y="270"/>
                    <a:ext cx="214" cy="236"/>
                  </a:xfrm>
                  <a:custGeom>
                    <a:avLst/>
                    <a:gdLst>
                      <a:gd name="txL" fmla="*/ 0 w 428"/>
                      <a:gd name="txT" fmla="*/ 0 h 473"/>
                      <a:gd name="txR" fmla="*/ 428 w 428"/>
                      <a:gd name="txB" fmla="*/ 473 h 473"/>
                    </a:gdLst>
                    <a:ahLst/>
                    <a:cxnLst>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428" h="473">
                        <a:moveTo>
                          <a:pt x="9" y="356"/>
                        </a:moveTo>
                        <a:lnTo>
                          <a:pt x="6" y="324"/>
                        </a:lnTo>
                        <a:lnTo>
                          <a:pt x="2" y="295"/>
                        </a:lnTo>
                        <a:lnTo>
                          <a:pt x="0" y="267"/>
                        </a:lnTo>
                        <a:lnTo>
                          <a:pt x="0" y="242"/>
                        </a:lnTo>
                        <a:lnTo>
                          <a:pt x="0" y="220"/>
                        </a:lnTo>
                        <a:lnTo>
                          <a:pt x="2" y="202"/>
                        </a:lnTo>
                        <a:lnTo>
                          <a:pt x="6" y="185"/>
                        </a:lnTo>
                        <a:lnTo>
                          <a:pt x="12" y="172"/>
                        </a:lnTo>
                        <a:lnTo>
                          <a:pt x="19" y="160"/>
                        </a:lnTo>
                        <a:lnTo>
                          <a:pt x="27" y="147"/>
                        </a:lnTo>
                        <a:lnTo>
                          <a:pt x="36" y="136"/>
                        </a:lnTo>
                        <a:lnTo>
                          <a:pt x="51" y="122"/>
                        </a:lnTo>
                        <a:lnTo>
                          <a:pt x="68" y="110"/>
                        </a:lnTo>
                        <a:lnTo>
                          <a:pt x="81" y="103"/>
                        </a:lnTo>
                        <a:lnTo>
                          <a:pt x="94" y="99"/>
                        </a:lnTo>
                        <a:lnTo>
                          <a:pt x="109" y="92"/>
                        </a:lnTo>
                        <a:lnTo>
                          <a:pt x="119" y="86"/>
                        </a:lnTo>
                        <a:lnTo>
                          <a:pt x="129" y="79"/>
                        </a:lnTo>
                        <a:lnTo>
                          <a:pt x="137" y="71"/>
                        </a:lnTo>
                        <a:lnTo>
                          <a:pt x="142" y="68"/>
                        </a:lnTo>
                        <a:lnTo>
                          <a:pt x="145" y="59"/>
                        </a:lnTo>
                        <a:lnTo>
                          <a:pt x="146" y="45"/>
                        </a:lnTo>
                        <a:lnTo>
                          <a:pt x="146" y="34"/>
                        </a:lnTo>
                        <a:lnTo>
                          <a:pt x="143" y="21"/>
                        </a:lnTo>
                        <a:lnTo>
                          <a:pt x="142" y="7"/>
                        </a:lnTo>
                        <a:lnTo>
                          <a:pt x="156" y="17"/>
                        </a:lnTo>
                        <a:lnTo>
                          <a:pt x="166" y="27"/>
                        </a:lnTo>
                        <a:lnTo>
                          <a:pt x="170" y="41"/>
                        </a:lnTo>
                        <a:lnTo>
                          <a:pt x="171" y="52"/>
                        </a:lnTo>
                        <a:lnTo>
                          <a:pt x="170" y="64"/>
                        </a:lnTo>
                        <a:lnTo>
                          <a:pt x="167" y="78"/>
                        </a:lnTo>
                        <a:lnTo>
                          <a:pt x="177" y="78"/>
                        </a:lnTo>
                        <a:lnTo>
                          <a:pt x="188" y="74"/>
                        </a:lnTo>
                        <a:lnTo>
                          <a:pt x="195" y="68"/>
                        </a:lnTo>
                        <a:lnTo>
                          <a:pt x="202" y="62"/>
                        </a:lnTo>
                        <a:lnTo>
                          <a:pt x="211" y="52"/>
                        </a:lnTo>
                        <a:lnTo>
                          <a:pt x="214" y="41"/>
                        </a:lnTo>
                        <a:lnTo>
                          <a:pt x="214" y="26"/>
                        </a:lnTo>
                        <a:lnTo>
                          <a:pt x="211" y="10"/>
                        </a:lnTo>
                        <a:lnTo>
                          <a:pt x="204" y="0"/>
                        </a:lnTo>
                        <a:lnTo>
                          <a:pt x="217" y="0"/>
                        </a:lnTo>
                        <a:lnTo>
                          <a:pt x="226" y="7"/>
                        </a:lnTo>
                        <a:lnTo>
                          <a:pt x="235" y="17"/>
                        </a:lnTo>
                        <a:lnTo>
                          <a:pt x="239" y="28"/>
                        </a:lnTo>
                        <a:lnTo>
                          <a:pt x="245" y="44"/>
                        </a:lnTo>
                        <a:lnTo>
                          <a:pt x="249" y="62"/>
                        </a:lnTo>
                        <a:lnTo>
                          <a:pt x="249" y="79"/>
                        </a:lnTo>
                        <a:lnTo>
                          <a:pt x="249" y="96"/>
                        </a:lnTo>
                        <a:lnTo>
                          <a:pt x="245" y="107"/>
                        </a:lnTo>
                        <a:lnTo>
                          <a:pt x="241" y="120"/>
                        </a:lnTo>
                        <a:lnTo>
                          <a:pt x="252" y="107"/>
                        </a:lnTo>
                        <a:lnTo>
                          <a:pt x="262" y="98"/>
                        </a:lnTo>
                        <a:lnTo>
                          <a:pt x="270" y="89"/>
                        </a:lnTo>
                        <a:lnTo>
                          <a:pt x="284" y="82"/>
                        </a:lnTo>
                        <a:lnTo>
                          <a:pt x="297" y="79"/>
                        </a:lnTo>
                        <a:lnTo>
                          <a:pt x="313" y="78"/>
                        </a:lnTo>
                        <a:lnTo>
                          <a:pt x="327" y="78"/>
                        </a:lnTo>
                        <a:lnTo>
                          <a:pt x="337" y="79"/>
                        </a:lnTo>
                        <a:lnTo>
                          <a:pt x="349" y="83"/>
                        </a:lnTo>
                        <a:lnTo>
                          <a:pt x="359" y="92"/>
                        </a:lnTo>
                        <a:lnTo>
                          <a:pt x="372" y="109"/>
                        </a:lnTo>
                        <a:lnTo>
                          <a:pt x="359" y="107"/>
                        </a:lnTo>
                        <a:lnTo>
                          <a:pt x="347" y="107"/>
                        </a:lnTo>
                        <a:lnTo>
                          <a:pt x="337" y="112"/>
                        </a:lnTo>
                        <a:lnTo>
                          <a:pt x="327" y="117"/>
                        </a:lnTo>
                        <a:lnTo>
                          <a:pt x="317" y="129"/>
                        </a:lnTo>
                        <a:lnTo>
                          <a:pt x="311" y="140"/>
                        </a:lnTo>
                        <a:lnTo>
                          <a:pt x="310" y="155"/>
                        </a:lnTo>
                        <a:lnTo>
                          <a:pt x="313" y="168"/>
                        </a:lnTo>
                        <a:lnTo>
                          <a:pt x="318" y="177"/>
                        </a:lnTo>
                        <a:lnTo>
                          <a:pt x="328" y="188"/>
                        </a:lnTo>
                        <a:lnTo>
                          <a:pt x="342" y="195"/>
                        </a:lnTo>
                        <a:lnTo>
                          <a:pt x="354" y="201"/>
                        </a:lnTo>
                        <a:lnTo>
                          <a:pt x="362" y="204"/>
                        </a:lnTo>
                        <a:lnTo>
                          <a:pt x="372" y="206"/>
                        </a:lnTo>
                        <a:lnTo>
                          <a:pt x="386" y="204"/>
                        </a:lnTo>
                        <a:lnTo>
                          <a:pt x="388" y="199"/>
                        </a:lnTo>
                        <a:lnTo>
                          <a:pt x="393" y="191"/>
                        </a:lnTo>
                        <a:lnTo>
                          <a:pt x="393" y="181"/>
                        </a:lnTo>
                        <a:lnTo>
                          <a:pt x="393" y="175"/>
                        </a:lnTo>
                        <a:lnTo>
                          <a:pt x="393" y="168"/>
                        </a:lnTo>
                        <a:lnTo>
                          <a:pt x="399" y="172"/>
                        </a:lnTo>
                        <a:lnTo>
                          <a:pt x="407" y="177"/>
                        </a:lnTo>
                        <a:lnTo>
                          <a:pt x="412" y="185"/>
                        </a:lnTo>
                        <a:lnTo>
                          <a:pt x="419" y="194"/>
                        </a:lnTo>
                        <a:lnTo>
                          <a:pt x="423" y="204"/>
                        </a:lnTo>
                        <a:lnTo>
                          <a:pt x="427" y="215"/>
                        </a:lnTo>
                        <a:lnTo>
                          <a:pt x="428" y="232"/>
                        </a:lnTo>
                        <a:lnTo>
                          <a:pt x="428" y="249"/>
                        </a:lnTo>
                        <a:lnTo>
                          <a:pt x="426" y="266"/>
                        </a:lnTo>
                        <a:lnTo>
                          <a:pt x="420" y="287"/>
                        </a:lnTo>
                        <a:lnTo>
                          <a:pt x="410" y="298"/>
                        </a:lnTo>
                        <a:lnTo>
                          <a:pt x="404" y="305"/>
                        </a:lnTo>
                        <a:lnTo>
                          <a:pt x="399" y="308"/>
                        </a:lnTo>
                        <a:lnTo>
                          <a:pt x="388" y="314"/>
                        </a:lnTo>
                        <a:lnTo>
                          <a:pt x="376" y="321"/>
                        </a:lnTo>
                        <a:lnTo>
                          <a:pt x="361" y="329"/>
                        </a:lnTo>
                        <a:lnTo>
                          <a:pt x="349" y="333"/>
                        </a:lnTo>
                        <a:lnTo>
                          <a:pt x="341" y="342"/>
                        </a:lnTo>
                        <a:lnTo>
                          <a:pt x="337" y="346"/>
                        </a:lnTo>
                        <a:lnTo>
                          <a:pt x="328" y="359"/>
                        </a:lnTo>
                        <a:lnTo>
                          <a:pt x="321" y="373"/>
                        </a:lnTo>
                        <a:lnTo>
                          <a:pt x="318" y="383"/>
                        </a:lnTo>
                        <a:lnTo>
                          <a:pt x="313" y="398"/>
                        </a:lnTo>
                        <a:lnTo>
                          <a:pt x="310" y="418"/>
                        </a:lnTo>
                        <a:lnTo>
                          <a:pt x="304" y="431"/>
                        </a:lnTo>
                        <a:lnTo>
                          <a:pt x="297" y="444"/>
                        </a:lnTo>
                        <a:lnTo>
                          <a:pt x="290" y="451"/>
                        </a:lnTo>
                        <a:lnTo>
                          <a:pt x="283" y="455"/>
                        </a:lnTo>
                        <a:lnTo>
                          <a:pt x="272" y="461"/>
                        </a:lnTo>
                        <a:lnTo>
                          <a:pt x="258" y="465"/>
                        </a:lnTo>
                        <a:lnTo>
                          <a:pt x="242" y="469"/>
                        </a:lnTo>
                        <a:lnTo>
                          <a:pt x="226" y="470"/>
                        </a:lnTo>
                        <a:lnTo>
                          <a:pt x="202" y="473"/>
                        </a:lnTo>
                        <a:lnTo>
                          <a:pt x="188" y="473"/>
                        </a:lnTo>
                        <a:lnTo>
                          <a:pt x="166" y="473"/>
                        </a:lnTo>
                        <a:lnTo>
                          <a:pt x="137" y="473"/>
                        </a:lnTo>
                        <a:lnTo>
                          <a:pt x="111" y="469"/>
                        </a:lnTo>
                        <a:lnTo>
                          <a:pt x="85" y="461"/>
                        </a:lnTo>
                        <a:lnTo>
                          <a:pt x="65" y="452"/>
                        </a:lnTo>
                        <a:lnTo>
                          <a:pt x="46" y="444"/>
                        </a:lnTo>
                        <a:lnTo>
                          <a:pt x="34" y="435"/>
                        </a:lnTo>
                        <a:lnTo>
                          <a:pt x="27" y="427"/>
                        </a:lnTo>
                        <a:lnTo>
                          <a:pt x="20" y="413"/>
                        </a:lnTo>
                        <a:lnTo>
                          <a:pt x="17" y="398"/>
                        </a:lnTo>
                        <a:lnTo>
                          <a:pt x="10" y="373"/>
                        </a:lnTo>
                        <a:lnTo>
                          <a:pt x="9" y="356"/>
                        </a:lnTo>
                        <a:close/>
                      </a:path>
                    </a:pathLst>
                  </a:custGeom>
                  <a:solidFill>
                    <a:srgbClr val="FF8000">
                      <a:alpha val="100000"/>
                    </a:srgbClr>
                  </a:solidFill>
                  <a:ln w="9525">
                    <a:noFill/>
                  </a:ln>
                </p:spPr>
                <p:txBody>
                  <a:bodyPr/>
                  <a:lstStyle/>
                  <a:p>
                    <a:endParaRPr lang="zh-CN" altLang="en-US"/>
                  </a:p>
                </p:txBody>
              </p:sp>
              <p:sp>
                <p:nvSpPr>
                  <p:cNvPr id="2082" name="未知"/>
                  <p:cNvSpPr/>
                  <p:nvPr/>
                </p:nvSpPr>
                <p:spPr>
                  <a:xfrm>
                    <a:off x="201" y="339"/>
                    <a:ext cx="140" cy="162"/>
                  </a:xfrm>
                  <a:custGeom>
                    <a:avLst/>
                    <a:gdLst>
                      <a:gd name="txL" fmla="*/ 0 w 280"/>
                      <a:gd name="txT" fmla="*/ 0 h 323"/>
                      <a:gd name="txR" fmla="*/ 280 w 280"/>
                      <a:gd name="txB" fmla="*/ 323 h 323"/>
                    </a:gdLst>
                    <a:ahLst/>
                    <a:cxnLst>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280" h="323">
                        <a:moveTo>
                          <a:pt x="7" y="241"/>
                        </a:moveTo>
                        <a:lnTo>
                          <a:pt x="3" y="220"/>
                        </a:lnTo>
                        <a:lnTo>
                          <a:pt x="0" y="202"/>
                        </a:lnTo>
                        <a:lnTo>
                          <a:pt x="0" y="182"/>
                        </a:lnTo>
                        <a:lnTo>
                          <a:pt x="0" y="165"/>
                        </a:lnTo>
                        <a:lnTo>
                          <a:pt x="0" y="150"/>
                        </a:lnTo>
                        <a:lnTo>
                          <a:pt x="0" y="137"/>
                        </a:lnTo>
                        <a:lnTo>
                          <a:pt x="4" y="127"/>
                        </a:lnTo>
                        <a:lnTo>
                          <a:pt x="7" y="117"/>
                        </a:lnTo>
                        <a:lnTo>
                          <a:pt x="11" y="109"/>
                        </a:lnTo>
                        <a:lnTo>
                          <a:pt x="18" y="100"/>
                        </a:lnTo>
                        <a:lnTo>
                          <a:pt x="24" y="92"/>
                        </a:lnTo>
                        <a:lnTo>
                          <a:pt x="34" y="83"/>
                        </a:lnTo>
                        <a:lnTo>
                          <a:pt x="44" y="76"/>
                        </a:lnTo>
                        <a:lnTo>
                          <a:pt x="54" y="71"/>
                        </a:lnTo>
                        <a:lnTo>
                          <a:pt x="61" y="68"/>
                        </a:lnTo>
                        <a:lnTo>
                          <a:pt x="71" y="64"/>
                        </a:lnTo>
                        <a:lnTo>
                          <a:pt x="78" y="59"/>
                        </a:lnTo>
                        <a:lnTo>
                          <a:pt x="86" y="54"/>
                        </a:lnTo>
                        <a:lnTo>
                          <a:pt x="90" y="49"/>
                        </a:lnTo>
                        <a:lnTo>
                          <a:pt x="92" y="45"/>
                        </a:lnTo>
                        <a:lnTo>
                          <a:pt x="95" y="40"/>
                        </a:lnTo>
                        <a:lnTo>
                          <a:pt x="96" y="31"/>
                        </a:lnTo>
                        <a:lnTo>
                          <a:pt x="96" y="24"/>
                        </a:lnTo>
                        <a:lnTo>
                          <a:pt x="95" y="14"/>
                        </a:lnTo>
                        <a:lnTo>
                          <a:pt x="93" y="4"/>
                        </a:lnTo>
                        <a:lnTo>
                          <a:pt x="102" y="13"/>
                        </a:lnTo>
                        <a:lnTo>
                          <a:pt x="109" y="18"/>
                        </a:lnTo>
                        <a:lnTo>
                          <a:pt x="112" y="27"/>
                        </a:lnTo>
                        <a:lnTo>
                          <a:pt x="113" y="35"/>
                        </a:lnTo>
                        <a:lnTo>
                          <a:pt x="112" y="42"/>
                        </a:lnTo>
                        <a:lnTo>
                          <a:pt x="110" y="52"/>
                        </a:lnTo>
                        <a:lnTo>
                          <a:pt x="116" y="52"/>
                        </a:lnTo>
                        <a:lnTo>
                          <a:pt x="124" y="51"/>
                        </a:lnTo>
                        <a:lnTo>
                          <a:pt x="127" y="45"/>
                        </a:lnTo>
                        <a:lnTo>
                          <a:pt x="133" y="42"/>
                        </a:lnTo>
                        <a:lnTo>
                          <a:pt x="138" y="35"/>
                        </a:lnTo>
                        <a:lnTo>
                          <a:pt x="140" y="27"/>
                        </a:lnTo>
                        <a:lnTo>
                          <a:pt x="140" y="17"/>
                        </a:lnTo>
                        <a:lnTo>
                          <a:pt x="138" y="7"/>
                        </a:lnTo>
                        <a:lnTo>
                          <a:pt x="134" y="0"/>
                        </a:lnTo>
                        <a:lnTo>
                          <a:pt x="141" y="0"/>
                        </a:lnTo>
                        <a:lnTo>
                          <a:pt x="150" y="4"/>
                        </a:lnTo>
                        <a:lnTo>
                          <a:pt x="152" y="13"/>
                        </a:lnTo>
                        <a:lnTo>
                          <a:pt x="155" y="18"/>
                        </a:lnTo>
                        <a:lnTo>
                          <a:pt x="160" y="28"/>
                        </a:lnTo>
                        <a:lnTo>
                          <a:pt x="161" y="42"/>
                        </a:lnTo>
                        <a:lnTo>
                          <a:pt x="162" y="54"/>
                        </a:lnTo>
                        <a:lnTo>
                          <a:pt x="161" y="64"/>
                        </a:lnTo>
                        <a:lnTo>
                          <a:pt x="160" y="73"/>
                        </a:lnTo>
                        <a:lnTo>
                          <a:pt x="155" y="82"/>
                        </a:lnTo>
                        <a:lnTo>
                          <a:pt x="167" y="73"/>
                        </a:lnTo>
                        <a:lnTo>
                          <a:pt x="169" y="65"/>
                        </a:lnTo>
                        <a:lnTo>
                          <a:pt x="178" y="61"/>
                        </a:lnTo>
                        <a:lnTo>
                          <a:pt x="185" y="55"/>
                        </a:lnTo>
                        <a:lnTo>
                          <a:pt x="193" y="54"/>
                        </a:lnTo>
                        <a:lnTo>
                          <a:pt x="205" y="52"/>
                        </a:lnTo>
                        <a:lnTo>
                          <a:pt x="213" y="52"/>
                        </a:lnTo>
                        <a:lnTo>
                          <a:pt x="220" y="54"/>
                        </a:lnTo>
                        <a:lnTo>
                          <a:pt x="227" y="58"/>
                        </a:lnTo>
                        <a:lnTo>
                          <a:pt x="234" y="64"/>
                        </a:lnTo>
                        <a:lnTo>
                          <a:pt x="243" y="73"/>
                        </a:lnTo>
                        <a:lnTo>
                          <a:pt x="233" y="73"/>
                        </a:lnTo>
                        <a:lnTo>
                          <a:pt x="227" y="73"/>
                        </a:lnTo>
                        <a:lnTo>
                          <a:pt x="220" y="76"/>
                        </a:lnTo>
                        <a:lnTo>
                          <a:pt x="213" y="82"/>
                        </a:lnTo>
                        <a:lnTo>
                          <a:pt x="206" y="89"/>
                        </a:lnTo>
                        <a:lnTo>
                          <a:pt x="203" y="95"/>
                        </a:lnTo>
                        <a:lnTo>
                          <a:pt x="202" y="106"/>
                        </a:lnTo>
                        <a:lnTo>
                          <a:pt x="205" y="116"/>
                        </a:lnTo>
                        <a:lnTo>
                          <a:pt x="208" y="120"/>
                        </a:lnTo>
                        <a:lnTo>
                          <a:pt x="215" y="128"/>
                        </a:lnTo>
                        <a:lnTo>
                          <a:pt x="223" y="134"/>
                        </a:lnTo>
                        <a:lnTo>
                          <a:pt x="232" y="137"/>
                        </a:lnTo>
                        <a:lnTo>
                          <a:pt x="237" y="138"/>
                        </a:lnTo>
                        <a:lnTo>
                          <a:pt x="244" y="140"/>
                        </a:lnTo>
                        <a:lnTo>
                          <a:pt x="253" y="138"/>
                        </a:lnTo>
                        <a:lnTo>
                          <a:pt x="254" y="136"/>
                        </a:lnTo>
                        <a:lnTo>
                          <a:pt x="257" y="130"/>
                        </a:lnTo>
                        <a:lnTo>
                          <a:pt x="257" y="124"/>
                        </a:lnTo>
                        <a:lnTo>
                          <a:pt x="257" y="119"/>
                        </a:lnTo>
                        <a:lnTo>
                          <a:pt x="257" y="116"/>
                        </a:lnTo>
                        <a:lnTo>
                          <a:pt x="260" y="117"/>
                        </a:lnTo>
                        <a:lnTo>
                          <a:pt x="264" y="120"/>
                        </a:lnTo>
                        <a:lnTo>
                          <a:pt x="270" y="127"/>
                        </a:lnTo>
                        <a:lnTo>
                          <a:pt x="273" y="131"/>
                        </a:lnTo>
                        <a:lnTo>
                          <a:pt x="277" y="138"/>
                        </a:lnTo>
                        <a:lnTo>
                          <a:pt x="280" y="147"/>
                        </a:lnTo>
                        <a:lnTo>
                          <a:pt x="280" y="158"/>
                        </a:lnTo>
                        <a:lnTo>
                          <a:pt x="280" y="168"/>
                        </a:lnTo>
                        <a:lnTo>
                          <a:pt x="278" y="181"/>
                        </a:lnTo>
                        <a:lnTo>
                          <a:pt x="273" y="195"/>
                        </a:lnTo>
                        <a:lnTo>
                          <a:pt x="268" y="203"/>
                        </a:lnTo>
                        <a:lnTo>
                          <a:pt x="264" y="209"/>
                        </a:lnTo>
                        <a:lnTo>
                          <a:pt x="260" y="210"/>
                        </a:lnTo>
                        <a:lnTo>
                          <a:pt x="254" y="213"/>
                        </a:lnTo>
                        <a:lnTo>
                          <a:pt x="246" y="219"/>
                        </a:lnTo>
                        <a:lnTo>
                          <a:pt x="236" y="223"/>
                        </a:lnTo>
                        <a:lnTo>
                          <a:pt x="229" y="229"/>
                        </a:lnTo>
                        <a:lnTo>
                          <a:pt x="222" y="233"/>
                        </a:lnTo>
                        <a:lnTo>
                          <a:pt x="220" y="237"/>
                        </a:lnTo>
                        <a:lnTo>
                          <a:pt x="215" y="244"/>
                        </a:lnTo>
                        <a:lnTo>
                          <a:pt x="210" y="256"/>
                        </a:lnTo>
                        <a:lnTo>
                          <a:pt x="208" y="261"/>
                        </a:lnTo>
                        <a:lnTo>
                          <a:pt x="205" y="271"/>
                        </a:lnTo>
                        <a:lnTo>
                          <a:pt x="202" y="285"/>
                        </a:lnTo>
                        <a:lnTo>
                          <a:pt x="201" y="295"/>
                        </a:lnTo>
                        <a:lnTo>
                          <a:pt x="193" y="304"/>
                        </a:lnTo>
                        <a:lnTo>
                          <a:pt x="189" y="308"/>
                        </a:lnTo>
                        <a:lnTo>
                          <a:pt x="184" y="311"/>
                        </a:lnTo>
                        <a:lnTo>
                          <a:pt x="178" y="314"/>
                        </a:lnTo>
                        <a:lnTo>
                          <a:pt x="168" y="318"/>
                        </a:lnTo>
                        <a:lnTo>
                          <a:pt x="158" y="318"/>
                        </a:lnTo>
                        <a:lnTo>
                          <a:pt x="147" y="321"/>
                        </a:lnTo>
                        <a:lnTo>
                          <a:pt x="133" y="323"/>
                        </a:lnTo>
                        <a:lnTo>
                          <a:pt x="124" y="323"/>
                        </a:lnTo>
                        <a:lnTo>
                          <a:pt x="109" y="323"/>
                        </a:lnTo>
                        <a:lnTo>
                          <a:pt x="90" y="323"/>
                        </a:lnTo>
                        <a:lnTo>
                          <a:pt x="72" y="318"/>
                        </a:lnTo>
                        <a:lnTo>
                          <a:pt x="55" y="314"/>
                        </a:lnTo>
                        <a:lnTo>
                          <a:pt x="42" y="309"/>
                        </a:lnTo>
                        <a:lnTo>
                          <a:pt x="30" y="304"/>
                        </a:lnTo>
                        <a:lnTo>
                          <a:pt x="23" y="297"/>
                        </a:lnTo>
                        <a:lnTo>
                          <a:pt x="18" y="291"/>
                        </a:lnTo>
                        <a:lnTo>
                          <a:pt x="13" y="281"/>
                        </a:lnTo>
                        <a:lnTo>
                          <a:pt x="10" y="271"/>
                        </a:lnTo>
                        <a:lnTo>
                          <a:pt x="7" y="256"/>
                        </a:lnTo>
                        <a:lnTo>
                          <a:pt x="7" y="241"/>
                        </a:lnTo>
                        <a:close/>
                      </a:path>
                    </a:pathLst>
                  </a:custGeom>
                  <a:solidFill>
                    <a:srgbClr val="FFFF00">
                      <a:alpha val="100000"/>
                    </a:srgbClr>
                  </a:solidFill>
                  <a:ln w="9525">
                    <a:noFill/>
                  </a:ln>
                </p:spPr>
                <p:txBody>
                  <a:bodyPr/>
                  <a:lstStyle/>
                  <a:p>
                    <a:endParaRPr lang="zh-CN" altLang="en-US"/>
                  </a:p>
                </p:txBody>
              </p:sp>
            </p:grpSp>
            <p:sp>
              <p:nvSpPr>
                <p:cNvPr id="2077" name="未知"/>
                <p:cNvSpPr/>
                <p:nvPr/>
              </p:nvSpPr>
              <p:spPr>
                <a:xfrm>
                  <a:off x="357" y="743"/>
                  <a:ext cx="60" cy="132"/>
                </a:xfrm>
                <a:custGeom>
                  <a:avLst/>
                  <a:gdLst>
                    <a:gd name="txL" fmla="*/ 0 w 120"/>
                    <a:gd name="txT" fmla="*/ 0 h 262"/>
                    <a:gd name="txR" fmla="*/ 120 w 120"/>
                    <a:gd name="txB" fmla="*/ 262 h 262"/>
                  </a:gdLst>
                  <a:ahLst/>
                  <a:cxnLst>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120" h="262">
                      <a:moveTo>
                        <a:pt x="26" y="248"/>
                      </a:moveTo>
                      <a:lnTo>
                        <a:pt x="21" y="244"/>
                      </a:lnTo>
                      <a:lnTo>
                        <a:pt x="17" y="240"/>
                      </a:lnTo>
                      <a:lnTo>
                        <a:pt x="11" y="231"/>
                      </a:lnTo>
                      <a:lnTo>
                        <a:pt x="7" y="223"/>
                      </a:lnTo>
                      <a:lnTo>
                        <a:pt x="4" y="214"/>
                      </a:lnTo>
                      <a:lnTo>
                        <a:pt x="3" y="206"/>
                      </a:lnTo>
                      <a:lnTo>
                        <a:pt x="2" y="195"/>
                      </a:lnTo>
                      <a:lnTo>
                        <a:pt x="0" y="186"/>
                      </a:lnTo>
                      <a:lnTo>
                        <a:pt x="0" y="175"/>
                      </a:lnTo>
                      <a:lnTo>
                        <a:pt x="0" y="165"/>
                      </a:lnTo>
                      <a:lnTo>
                        <a:pt x="0" y="157"/>
                      </a:lnTo>
                      <a:lnTo>
                        <a:pt x="0" y="148"/>
                      </a:lnTo>
                      <a:lnTo>
                        <a:pt x="2" y="140"/>
                      </a:lnTo>
                      <a:lnTo>
                        <a:pt x="3" y="131"/>
                      </a:lnTo>
                      <a:lnTo>
                        <a:pt x="6" y="123"/>
                      </a:lnTo>
                      <a:lnTo>
                        <a:pt x="10" y="117"/>
                      </a:lnTo>
                      <a:lnTo>
                        <a:pt x="11" y="110"/>
                      </a:lnTo>
                      <a:lnTo>
                        <a:pt x="13" y="100"/>
                      </a:lnTo>
                      <a:lnTo>
                        <a:pt x="13" y="93"/>
                      </a:lnTo>
                      <a:lnTo>
                        <a:pt x="13" y="85"/>
                      </a:lnTo>
                      <a:lnTo>
                        <a:pt x="11" y="80"/>
                      </a:lnTo>
                      <a:lnTo>
                        <a:pt x="10" y="75"/>
                      </a:lnTo>
                      <a:lnTo>
                        <a:pt x="10" y="69"/>
                      </a:lnTo>
                      <a:lnTo>
                        <a:pt x="9" y="63"/>
                      </a:lnTo>
                      <a:lnTo>
                        <a:pt x="6" y="58"/>
                      </a:lnTo>
                      <a:lnTo>
                        <a:pt x="4" y="52"/>
                      </a:lnTo>
                      <a:lnTo>
                        <a:pt x="3" y="48"/>
                      </a:lnTo>
                      <a:lnTo>
                        <a:pt x="2" y="45"/>
                      </a:lnTo>
                      <a:lnTo>
                        <a:pt x="6" y="46"/>
                      </a:lnTo>
                      <a:lnTo>
                        <a:pt x="10" y="51"/>
                      </a:lnTo>
                      <a:lnTo>
                        <a:pt x="13" y="55"/>
                      </a:lnTo>
                      <a:lnTo>
                        <a:pt x="16" y="58"/>
                      </a:lnTo>
                      <a:lnTo>
                        <a:pt x="19" y="63"/>
                      </a:lnTo>
                      <a:lnTo>
                        <a:pt x="20" y="72"/>
                      </a:lnTo>
                      <a:lnTo>
                        <a:pt x="21" y="62"/>
                      </a:lnTo>
                      <a:lnTo>
                        <a:pt x="21" y="53"/>
                      </a:lnTo>
                      <a:lnTo>
                        <a:pt x="21" y="45"/>
                      </a:lnTo>
                      <a:lnTo>
                        <a:pt x="21" y="36"/>
                      </a:lnTo>
                      <a:lnTo>
                        <a:pt x="19" y="25"/>
                      </a:lnTo>
                      <a:lnTo>
                        <a:pt x="16" y="18"/>
                      </a:lnTo>
                      <a:lnTo>
                        <a:pt x="11" y="8"/>
                      </a:lnTo>
                      <a:lnTo>
                        <a:pt x="10" y="4"/>
                      </a:lnTo>
                      <a:lnTo>
                        <a:pt x="7" y="0"/>
                      </a:lnTo>
                      <a:lnTo>
                        <a:pt x="11" y="0"/>
                      </a:lnTo>
                      <a:lnTo>
                        <a:pt x="19" y="0"/>
                      </a:lnTo>
                      <a:lnTo>
                        <a:pt x="23" y="1"/>
                      </a:lnTo>
                      <a:lnTo>
                        <a:pt x="27" y="1"/>
                      </a:lnTo>
                      <a:lnTo>
                        <a:pt x="33" y="5"/>
                      </a:lnTo>
                      <a:lnTo>
                        <a:pt x="37" y="11"/>
                      </a:lnTo>
                      <a:lnTo>
                        <a:pt x="41" y="17"/>
                      </a:lnTo>
                      <a:lnTo>
                        <a:pt x="44" y="24"/>
                      </a:lnTo>
                      <a:lnTo>
                        <a:pt x="47" y="34"/>
                      </a:lnTo>
                      <a:lnTo>
                        <a:pt x="51" y="42"/>
                      </a:lnTo>
                      <a:lnTo>
                        <a:pt x="52" y="51"/>
                      </a:lnTo>
                      <a:lnTo>
                        <a:pt x="54" y="62"/>
                      </a:lnTo>
                      <a:lnTo>
                        <a:pt x="55" y="51"/>
                      </a:lnTo>
                      <a:lnTo>
                        <a:pt x="59" y="45"/>
                      </a:lnTo>
                      <a:lnTo>
                        <a:pt x="62" y="39"/>
                      </a:lnTo>
                      <a:lnTo>
                        <a:pt x="68" y="35"/>
                      </a:lnTo>
                      <a:lnTo>
                        <a:pt x="71" y="29"/>
                      </a:lnTo>
                      <a:lnTo>
                        <a:pt x="78" y="27"/>
                      </a:lnTo>
                      <a:lnTo>
                        <a:pt x="82" y="25"/>
                      </a:lnTo>
                      <a:lnTo>
                        <a:pt x="86" y="24"/>
                      </a:lnTo>
                      <a:lnTo>
                        <a:pt x="92" y="25"/>
                      </a:lnTo>
                      <a:lnTo>
                        <a:pt x="95" y="27"/>
                      </a:lnTo>
                      <a:lnTo>
                        <a:pt x="98" y="29"/>
                      </a:lnTo>
                      <a:lnTo>
                        <a:pt x="98" y="35"/>
                      </a:lnTo>
                      <a:lnTo>
                        <a:pt x="102" y="42"/>
                      </a:lnTo>
                      <a:lnTo>
                        <a:pt x="98" y="39"/>
                      </a:lnTo>
                      <a:lnTo>
                        <a:pt x="95" y="39"/>
                      </a:lnTo>
                      <a:lnTo>
                        <a:pt x="92" y="42"/>
                      </a:lnTo>
                      <a:lnTo>
                        <a:pt x="89" y="44"/>
                      </a:lnTo>
                      <a:lnTo>
                        <a:pt x="86" y="44"/>
                      </a:lnTo>
                      <a:lnTo>
                        <a:pt x="85" y="46"/>
                      </a:lnTo>
                      <a:lnTo>
                        <a:pt x="83" y="51"/>
                      </a:lnTo>
                      <a:lnTo>
                        <a:pt x="82" y="55"/>
                      </a:lnTo>
                      <a:lnTo>
                        <a:pt x="82" y="61"/>
                      </a:lnTo>
                      <a:lnTo>
                        <a:pt x="82" y="63"/>
                      </a:lnTo>
                      <a:lnTo>
                        <a:pt x="83" y="68"/>
                      </a:lnTo>
                      <a:lnTo>
                        <a:pt x="83" y="72"/>
                      </a:lnTo>
                      <a:lnTo>
                        <a:pt x="85" y="75"/>
                      </a:lnTo>
                      <a:lnTo>
                        <a:pt x="88" y="77"/>
                      </a:lnTo>
                      <a:lnTo>
                        <a:pt x="92" y="80"/>
                      </a:lnTo>
                      <a:lnTo>
                        <a:pt x="95" y="82"/>
                      </a:lnTo>
                      <a:lnTo>
                        <a:pt x="98" y="83"/>
                      </a:lnTo>
                      <a:lnTo>
                        <a:pt x="102" y="80"/>
                      </a:lnTo>
                      <a:lnTo>
                        <a:pt x="103" y="75"/>
                      </a:lnTo>
                      <a:lnTo>
                        <a:pt x="103" y="68"/>
                      </a:lnTo>
                      <a:lnTo>
                        <a:pt x="102" y="61"/>
                      </a:lnTo>
                      <a:lnTo>
                        <a:pt x="105" y="63"/>
                      </a:lnTo>
                      <a:lnTo>
                        <a:pt x="108" y="69"/>
                      </a:lnTo>
                      <a:lnTo>
                        <a:pt x="112" y="75"/>
                      </a:lnTo>
                      <a:lnTo>
                        <a:pt x="113" y="82"/>
                      </a:lnTo>
                      <a:lnTo>
                        <a:pt x="115" y="87"/>
                      </a:lnTo>
                      <a:lnTo>
                        <a:pt x="117" y="94"/>
                      </a:lnTo>
                      <a:lnTo>
                        <a:pt x="119" y="101"/>
                      </a:lnTo>
                      <a:lnTo>
                        <a:pt x="119" y="106"/>
                      </a:lnTo>
                      <a:lnTo>
                        <a:pt x="117" y="113"/>
                      </a:lnTo>
                      <a:lnTo>
                        <a:pt x="115" y="118"/>
                      </a:lnTo>
                      <a:lnTo>
                        <a:pt x="113" y="123"/>
                      </a:lnTo>
                      <a:lnTo>
                        <a:pt x="112" y="128"/>
                      </a:lnTo>
                      <a:lnTo>
                        <a:pt x="108" y="133"/>
                      </a:lnTo>
                      <a:lnTo>
                        <a:pt x="105" y="138"/>
                      </a:lnTo>
                      <a:lnTo>
                        <a:pt x="102" y="142"/>
                      </a:lnTo>
                      <a:lnTo>
                        <a:pt x="98" y="147"/>
                      </a:lnTo>
                      <a:lnTo>
                        <a:pt x="98" y="149"/>
                      </a:lnTo>
                      <a:lnTo>
                        <a:pt x="98" y="155"/>
                      </a:lnTo>
                      <a:lnTo>
                        <a:pt x="98" y="159"/>
                      </a:lnTo>
                      <a:lnTo>
                        <a:pt x="98" y="165"/>
                      </a:lnTo>
                      <a:lnTo>
                        <a:pt x="100" y="171"/>
                      </a:lnTo>
                      <a:lnTo>
                        <a:pt x="103" y="175"/>
                      </a:lnTo>
                      <a:lnTo>
                        <a:pt x="106" y="178"/>
                      </a:lnTo>
                      <a:lnTo>
                        <a:pt x="112" y="182"/>
                      </a:lnTo>
                      <a:lnTo>
                        <a:pt x="113" y="178"/>
                      </a:lnTo>
                      <a:lnTo>
                        <a:pt x="113" y="174"/>
                      </a:lnTo>
                      <a:lnTo>
                        <a:pt x="117" y="178"/>
                      </a:lnTo>
                      <a:lnTo>
                        <a:pt x="119" y="183"/>
                      </a:lnTo>
                      <a:lnTo>
                        <a:pt x="120" y="188"/>
                      </a:lnTo>
                      <a:lnTo>
                        <a:pt x="120" y="195"/>
                      </a:lnTo>
                      <a:lnTo>
                        <a:pt x="120" y="205"/>
                      </a:lnTo>
                      <a:lnTo>
                        <a:pt x="119" y="212"/>
                      </a:lnTo>
                      <a:lnTo>
                        <a:pt x="117" y="217"/>
                      </a:lnTo>
                      <a:lnTo>
                        <a:pt x="115" y="224"/>
                      </a:lnTo>
                      <a:lnTo>
                        <a:pt x="113" y="231"/>
                      </a:lnTo>
                      <a:lnTo>
                        <a:pt x="110" y="237"/>
                      </a:lnTo>
                      <a:lnTo>
                        <a:pt x="105" y="244"/>
                      </a:lnTo>
                      <a:lnTo>
                        <a:pt x="102" y="248"/>
                      </a:lnTo>
                      <a:lnTo>
                        <a:pt x="98" y="251"/>
                      </a:lnTo>
                      <a:lnTo>
                        <a:pt x="96" y="255"/>
                      </a:lnTo>
                      <a:lnTo>
                        <a:pt x="92" y="258"/>
                      </a:lnTo>
                      <a:lnTo>
                        <a:pt x="86" y="261"/>
                      </a:lnTo>
                      <a:lnTo>
                        <a:pt x="81" y="262"/>
                      </a:lnTo>
                      <a:lnTo>
                        <a:pt x="76" y="262"/>
                      </a:lnTo>
                      <a:lnTo>
                        <a:pt x="71" y="262"/>
                      </a:lnTo>
                      <a:lnTo>
                        <a:pt x="65" y="255"/>
                      </a:lnTo>
                      <a:lnTo>
                        <a:pt x="59" y="254"/>
                      </a:lnTo>
                      <a:lnTo>
                        <a:pt x="52" y="254"/>
                      </a:lnTo>
                      <a:lnTo>
                        <a:pt x="41" y="254"/>
                      </a:lnTo>
                      <a:lnTo>
                        <a:pt x="34" y="251"/>
                      </a:lnTo>
                      <a:lnTo>
                        <a:pt x="26" y="248"/>
                      </a:lnTo>
                      <a:close/>
                    </a:path>
                  </a:pathLst>
                </a:custGeom>
                <a:solidFill>
                  <a:srgbClr val="FFFF00">
                    <a:alpha val="100000"/>
                  </a:srgbClr>
                </a:solidFill>
                <a:ln w="9525">
                  <a:noFill/>
                </a:ln>
              </p:spPr>
              <p:txBody>
                <a:bodyPr/>
                <a:lstStyle/>
                <a:p>
                  <a:endParaRPr lang="zh-CN" altLang="en-US"/>
                </a:p>
              </p:txBody>
            </p:sp>
            <p:sp>
              <p:nvSpPr>
                <p:cNvPr id="2078" name="未知"/>
                <p:cNvSpPr/>
                <p:nvPr/>
              </p:nvSpPr>
              <p:spPr>
                <a:xfrm>
                  <a:off x="656" y="819"/>
                  <a:ext cx="179" cy="218"/>
                </a:xfrm>
                <a:custGeom>
                  <a:avLst/>
                  <a:gdLst>
                    <a:gd name="txL" fmla="*/ 0 w 357"/>
                    <a:gd name="txT" fmla="*/ 0 h 436"/>
                    <a:gd name="txR" fmla="*/ 357 w 357"/>
                    <a:gd name="txB" fmla="*/ 436 h 436"/>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357" h="436">
                      <a:moveTo>
                        <a:pt x="10" y="330"/>
                      </a:moveTo>
                      <a:lnTo>
                        <a:pt x="1" y="313"/>
                      </a:lnTo>
                      <a:lnTo>
                        <a:pt x="0" y="284"/>
                      </a:lnTo>
                      <a:lnTo>
                        <a:pt x="1" y="258"/>
                      </a:lnTo>
                      <a:lnTo>
                        <a:pt x="5" y="237"/>
                      </a:lnTo>
                      <a:lnTo>
                        <a:pt x="12" y="227"/>
                      </a:lnTo>
                      <a:lnTo>
                        <a:pt x="35" y="217"/>
                      </a:lnTo>
                      <a:lnTo>
                        <a:pt x="34" y="203"/>
                      </a:lnTo>
                      <a:lnTo>
                        <a:pt x="31" y="184"/>
                      </a:lnTo>
                      <a:lnTo>
                        <a:pt x="29" y="171"/>
                      </a:lnTo>
                      <a:lnTo>
                        <a:pt x="29" y="154"/>
                      </a:lnTo>
                      <a:lnTo>
                        <a:pt x="31" y="136"/>
                      </a:lnTo>
                      <a:lnTo>
                        <a:pt x="39" y="116"/>
                      </a:lnTo>
                      <a:lnTo>
                        <a:pt x="49" y="137"/>
                      </a:lnTo>
                      <a:lnTo>
                        <a:pt x="62" y="168"/>
                      </a:lnTo>
                      <a:lnTo>
                        <a:pt x="72" y="174"/>
                      </a:lnTo>
                      <a:lnTo>
                        <a:pt x="76" y="121"/>
                      </a:lnTo>
                      <a:lnTo>
                        <a:pt x="76" y="68"/>
                      </a:lnTo>
                      <a:lnTo>
                        <a:pt x="68" y="30"/>
                      </a:lnTo>
                      <a:lnTo>
                        <a:pt x="76" y="32"/>
                      </a:lnTo>
                      <a:lnTo>
                        <a:pt x="89" y="41"/>
                      </a:lnTo>
                      <a:lnTo>
                        <a:pt x="97" y="54"/>
                      </a:lnTo>
                      <a:lnTo>
                        <a:pt x="106" y="72"/>
                      </a:lnTo>
                      <a:lnTo>
                        <a:pt x="107" y="54"/>
                      </a:lnTo>
                      <a:lnTo>
                        <a:pt x="110" y="41"/>
                      </a:lnTo>
                      <a:lnTo>
                        <a:pt x="117" y="30"/>
                      </a:lnTo>
                      <a:lnTo>
                        <a:pt x="124" y="18"/>
                      </a:lnTo>
                      <a:lnTo>
                        <a:pt x="147" y="0"/>
                      </a:lnTo>
                      <a:lnTo>
                        <a:pt x="149" y="23"/>
                      </a:lnTo>
                      <a:lnTo>
                        <a:pt x="152" y="35"/>
                      </a:lnTo>
                      <a:lnTo>
                        <a:pt x="154" y="45"/>
                      </a:lnTo>
                      <a:lnTo>
                        <a:pt x="157" y="55"/>
                      </a:lnTo>
                      <a:lnTo>
                        <a:pt x="164" y="73"/>
                      </a:lnTo>
                      <a:lnTo>
                        <a:pt x="171" y="83"/>
                      </a:lnTo>
                      <a:lnTo>
                        <a:pt x="181" y="89"/>
                      </a:lnTo>
                      <a:lnTo>
                        <a:pt x="196" y="89"/>
                      </a:lnTo>
                      <a:lnTo>
                        <a:pt x="206" y="87"/>
                      </a:lnTo>
                      <a:lnTo>
                        <a:pt x="217" y="82"/>
                      </a:lnTo>
                      <a:lnTo>
                        <a:pt x="227" y="76"/>
                      </a:lnTo>
                      <a:lnTo>
                        <a:pt x="238" y="65"/>
                      </a:lnTo>
                      <a:lnTo>
                        <a:pt x="243" y="55"/>
                      </a:lnTo>
                      <a:lnTo>
                        <a:pt x="250" y="45"/>
                      </a:lnTo>
                      <a:lnTo>
                        <a:pt x="255" y="37"/>
                      </a:lnTo>
                      <a:lnTo>
                        <a:pt x="264" y="27"/>
                      </a:lnTo>
                      <a:lnTo>
                        <a:pt x="261" y="49"/>
                      </a:lnTo>
                      <a:lnTo>
                        <a:pt x="260" y="65"/>
                      </a:lnTo>
                      <a:lnTo>
                        <a:pt x="258" y="83"/>
                      </a:lnTo>
                      <a:lnTo>
                        <a:pt x="251" y="106"/>
                      </a:lnTo>
                      <a:lnTo>
                        <a:pt x="238" y="126"/>
                      </a:lnTo>
                      <a:lnTo>
                        <a:pt x="224" y="138"/>
                      </a:lnTo>
                      <a:lnTo>
                        <a:pt x="207" y="145"/>
                      </a:lnTo>
                      <a:lnTo>
                        <a:pt x="197" y="154"/>
                      </a:lnTo>
                      <a:lnTo>
                        <a:pt x="183" y="172"/>
                      </a:lnTo>
                      <a:lnTo>
                        <a:pt x="206" y="164"/>
                      </a:lnTo>
                      <a:lnTo>
                        <a:pt x="229" y="155"/>
                      </a:lnTo>
                      <a:lnTo>
                        <a:pt x="243" y="154"/>
                      </a:lnTo>
                      <a:lnTo>
                        <a:pt x="258" y="150"/>
                      </a:lnTo>
                      <a:lnTo>
                        <a:pt x="274" y="150"/>
                      </a:lnTo>
                      <a:lnTo>
                        <a:pt x="298" y="150"/>
                      </a:lnTo>
                      <a:lnTo>
                        <a:pt x="289" y="168"/>
                      </a:lnTo>
                      <a:lnTo>
                        <a:pt x="281" y="184"/>
                      </a:lnTo>
                      <a:lnTo>
                        <a:pt x="267" y="200"/>
                      </a:lnTo>
                      <a:lnTo>
                        <a:pt x="258" y="209"/>
                      </a:lnTo>
                      <a:lnTo>
                        <a:pt x="248" y="217"/>
                      </a:lnTo>
                      <a:lnTo>
                        <a:pt x="246" y="220"/>
                      </a:lnTo>
                      <a:lnTo>
                        <a:pt x="247" y="229"/>
                      </a:lnTo>
                      <a:lnTo>
                        <a:pt x="247" y="234"/>
                      </a:lnTo>
                      <a:lnTo>
                        <a:pt x="254" y="240"/>
                      </a:lnTo>
                      <a:lnTo>
                        <a:pt x="265" y="247"/>
                      </a:lnTo>
                      <a:lnTo>
                        <a:pt x="279" y="253"/>
                      </a:lnTo>
                      <a:lnTo>
                        <a:pt x="288" y="250"/>
                      </a:lnTo>
                      <a:lnTo>
                        <a:pt x="292" y="240"/>
                      </a:lnTo>
                      <a:lnTo>
                        <a:pt x="301" y="223"/>
                      </a:lnTo>
                      <a:lnTo>
                        <a:pt x="302" y="210"/>
                      </a:lnTo>
                      <a:lnTo>
                        <a:pt x="313" y="196"/>
                      </a:lnTo>
                      <a:lnTo>
                        <a:pt x="318" y="216"/>
                      </a:lnTo>
                      <a:lnTo>
                        <a:pt x="319" y="232"/>
                      </a:lnTo>
                      <a:lnTo>
                        <a:pt x="316" y="250"/>
                      </a:lnTo>
                      <a:lnTo>
                        <a:pt x="309" y="267"/>
                      </a:lnTo>
                      <a:lnTo>
                        <a:pt x="302" y="295"/>
                      </a:lnTo>
                      <a:lnTo>
                        <a:pt x="302" y="323"/>
                      </a:lnTo>
                      <a:lnTo>
                        <a:pt x="315" y="325"/>
                      </a:lnTo>
                      <a:lnTo>
                        <a:pt x="326" y="323"/>
                      </a:lnTo>
                      <a:lnTo>
                        <a:pt x="336" y="315"/>
                      </a:lnTo>
                      <a:lnTo>
                        <a:pt x="344" y="305"/>
                      </a:lnTo>
                      <a:lnTo>
                        <a:pt x="356" y="285"/>
                      </a:lnTo>
                      <a:lnTo>
                        <a:pt x="357" y="302"/>
                      </a:lnTo>
                      <a:lnTo>
                        <a:pt x="354" y="319"/>
                      </a:lnTo>
                      <a:lnTo>
                        <a:pt x="347" y="340"/>
                      </a:lnTo>
                      <a:lnTo>
                        <a:pt x="339" y="350"/>
                      </a:lnTo>
                      <a:lnTo>
                        <a:pt x="326" y="366"/>
                      </a:lnTo>
                      <a:lnTo>
                        <a:pt x="309" y="384"/>
                      </a:lnTo>
                      <a:lnTo>
                        <a:pt x="296" y="391"/>
                      </a:lnTo>
                      <a:lnTo>
                        <a:pt x="289" y="407"/>
                      </a:lnTo>
                      <a:lnTo>
                        <a:pt x="285" y="434"/>
                      </a:lnTo>
                      <a:lnTo>
                        <a:pt x="271" y="436"/>
                      </a:lnTo>
                      <a:lnTo>
                        <a:pt x="254" y="436"/>
                      </a:lnTo>
                      <a:lnTo>
                        <a:pt x="240" y="434"/>
                      </a:lnTo>
                      <a:lnTo>
                        <a:pt x="224" y="428"/>
                      </a:lnTo>
                      <a:lnTo>
                        <a:pt x="210" y="419"/>
                      </a:lnTo>
                      <a:lnTo>
                        <a:pt x="199" y="410"/>
                      </a:lnTo>
                      <a:lnTo>
                        <a:pt x="190" y="395"/>
                      </a:lnTo>
                      <a:lnTo>
                        <a:pt x="183" y="381"/>
                      </a:lnTo>
                      <a:lnTo>
                        <a:pt x="168" y="387"/>
                      </a:lnTo>
                      <a:lnTo>
                        <a:pt x="148" y="384"/>
                      </a:lnTo>
                      <a:lnTo>
                        <a:pt x="130" y="376"/>
                      </a:lnTo>
                      <a:lnTo>
                        <a:pt x="121" y="367"/>
                      </a:lnTo>
                      <a:lnTo>
                        <a:pt x="114" y="353"/>
                      </a:lnTo>
                      <a:lnTo>
                        <a:pt x="92" y="362"/>
                      </a:lnTo>
                      <a:lnTo>
                        <a:pt x="68" y="359"/>
                      </a:lnTo>
                      <a:lnTo>
                        <a:pt x="45" y="350"/>
                      </a:lnTo>
                      <a:lnTo>
                        <a:pt x="24" y="340"/>
                      </a:lnTo>
                      <a:lnTo>
                        <a:pt x="10" y="330"/>
                      </a:lnTo>
                      <a:close/>
                    </a:path>
                  </a:pathLst>
                </a:custGeom>
                <a:solidFill>
                  <a:srgbClr val="FF0000">
                    <a:alpha val="100000"/>
                  </a:srgbClr>
                </a:solidFill>
                <a:ln w="9525">
                  <a:noFill/>
                </a:ln>
              </p:spPr>
              <p:txBody>
                <a:bodyPr/>
                <a:lstStyle/>
                <a:p>
                  <a:endParaRPr lang="zh-CN" altLang="en-US"/>
                </a:p>
              </p:txBody>
            </p:sp>
          </p:grpSp>
        </p:grpSp>
        <p:sp>
          <p:nvSpPr>
            <p:cNvPr id="2066" name="Rectangle 30"/>
            <p:cNvSpPr/>
            <p:nvPr/>
          </p:nvSpPr>
          <p:spPr>
            <a:xfrm>
              <a:off x="0" y="1225"/>
              <a:ext cx="2284" cy="410"/>
            </a:xfrm>
            <a:prstGeom prst="rect">
              <a:avLst/>
            </a:prstGeom>
            <a:noFill/>
            <a:ln w="9525">
              <a:noFill/>
            </a:ln>
          </p:spPr>
          <p:txBody>
            <a:bodyPr>
              <a:spAutoFit/>
            </a:bodyPr>
            <a:lstStyle/>
            <a:p>
              <a:pPr algn="l"/>
              <a:r>
                <a:rPr lang="en-US" altLang="zh-CN" sz="3200" b="1" dirty="0">
                  <a:latin typeface="方正舒体" panose="02010601030101010101" pitchFamily="2" charset="-122"/>
                  <a:ea typeface="方正舒体" panose="02010601030101010101" pitchFamily="2" charset="-122"/>
                </a:rPr>
                <a:t> </a:t>
              </a:r>
              <a:r>
                <a:rPr lang="zh-CN" altLang="en-US" sz="2800" b="1" dirty="0">
                  <a:latin typeface="方正舒体" panose="02010601030101010101" pitchFamily="2" charset="-122"/>
                  <a:ea typeface="方正舒体" panose="02010601030101010101" pitchFamily="2" charset="-122"/>
                </a:rPr>
                <a:t>木柴燃烧</a:t>
              </a:r>
              <a:r>
                <a:rPr lang="en-US" altLang="zh-CN" sz="2800" b="1" dirty="0">
                  <a:latin typeface="方正舒体" panose="02010601030101010101" pitchFamily="2" charset="-122"/>
                  <a:ea typeface="方正舒体" panose="02010601030101010101" pitchFamily="2" charset="-122"/>
                </a:rPr>
                <a:t>, </a:t>
              </a:r>
              <a:r>
                <a:rPr lang="zh-CN" altLang="en-US" sz="2800" b="1" dirty="0">
                  <a:latin typeface="方正舒体" panose="02010601030101010101" pitchFamily="2" charset="-122"/>
                  <a:ea typeface="方正舒体" panose="02010601030101010101" pitchFamily="2" charset="-122"/>
                </a:rPr>
                <a:t>产生热量</a:t>
              </a:r>
            </a:p>
          </p:txBody>
        </p:sp>
      </p:grpSp>
      <p:sp>
        <p:nvSpPr>
          <p:cNvPr id="323621" name="Text Box 37"/>
          <p:cNvSpPr txBox="1"/>
          <p:nvPr/>
        </p:nvSpPr>
        <p:spPr>
          <a:xfrm>
            <a:off x="4137660" y="2681288"/>
            <a:ext cx="4751388" cy="519112"/>
          </a:xfrm>
          <a:prstGeom prst="rect">
            <a:avLst/>
          </a:prstGeom>
          <a:noFill/>
          <a:ln w="9525">
            <a:noFill/>
          </a:ln>
        </p:spPr>
        <p:txBody>
          <a:bodyPr>
            <a:spAutoFit/>
          </a:bodyPr>
          <a:lstStyle/>
          <a:p>
            <a:pPr algn="l">
              <a:spcBef>
                <a:spcPct val="50000"/>
              </a:spcBef>
            </a:pPr>
            <a:r>
              <a:rPr lang="zh-CN" altLang="en-US" sz="2800" b="1" dirty="0">
                <a:latin typeface="方正舒体" panose="02010601030101010101" pitchFamily="2" charset="-122"/>
                <a:ea typeface="方正舒体" panose="02010601030101010101" pitchFamily="2" charset="-122"/>
              </a:rPr>
              <a:t>实心铁块丢入水中</a:t>
            </a:r>
            <a:r>
              <a:rPr lang="en-US" altLang="zh-CN" sz="2800" b="1" dirty="0">
                <a:latin typeface="方正舒体" panose="02010601030101010101" pitchFamily="2" charset="-122"/>
                <a:ea typeface="方正舒体" panose="02010601030101010101" pitchFamily="2" charset="-122"/>
              </a:rPr>
              <a:t>,</a:t>
            </a:r>
            <a:r>
              <a:rPr lang="zh-CN" altLang="en-US" sz="2800" b="1" dirty="0">
                <a:latin typeface="方正舒体" panose="02010601030101010101" pitchFamily="2" charset="-122"/>
                <a:ea typeface="方正舒体" panose="02010601030101010101" pitchFamily="2" charset="-122"/>
              </a:rPr>
              <a:t>铁块浮起</a:t>
            </a:r>
          </a:p>
        </p:txBody>
      </p:sp>
      <p:grpSp>
        <p:nvGrpSpPr>
          <p:cNvPr id="9" name="Group 38"/>
          <p:cNvGrpSpPr/>
          <p:nvPr/>
        </p:nvGrpSpPr>
        <p:grpSpPr>
          <a:xfrm>
            <a:off x="5561648" y="1266825"/>
            <a:ext cx="1239837" cy="1296988"/>
            <a:chOff x="0" y="0"/>
            <a:chExt cx="817" cy="817"/>
          </a:xfrm>
        </p:grpSpPr>
        <p:sp>
          <p:nvSpPr>
            <p:cNvPr id="2059" name="Rectangle 39"/>
            <p:cNvSpPr/>
            <p:nvPr/>
          </p:nvSpPr>
          <p:spPr>
            <a:xfrm>
              <a:off x="0" y="0"/>
              <a:ext cx="817" cy="817"/>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2060" name="Rectangle 40"/>
            <p:cNvSpPr/>
            <p:nvPr/>
          </p:nvSpPr>
          <p:spPr>
            <a:xfrm>
              <a:off x="8" y="310"/>
              <a:ext cx="803" cy="499"/>
            </a:xfrm>
            <a:prstGeom prst="rect">
              <a:avLst/>
            </a:prstGeom>
            <a:solidFill>
              <a:schemeClr val="accent1"/>
            </a:solidFill>
            <a:ln w="9525" cap="flat" cmpd="sng">
              <a:solidFill>
                <a:srgbClr val="00FFFF"/>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sp>
        <p:nvSpPr>
          <p:cNvPr id="323625" name="Rectangle 41"/>
          <p:cNvSpPr/>
          <p:nvPr/>
        </p:nvSpPr>
        <p:spPr>
          <a:xfrm>
            <a:off x="6082348" y="2347913"/>
            <a:ext cx="287337" cy="217487"/>
          </a:xfrm>
          <a:prstGeom prst="rect">
            <a:avLst/>
          </a:prstGeom>
          <a:solidFill>
            <a:srgbClr val="663300"/>
          </a:solidFill>
          <a:ln w="9525" cap="flat" cmpd="sng">
            <a:solidFill>
              <a:srgbClr val="663300"/>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23626" name="Rectangle 42"/>
          <p:cNvSpPr/>
          <p:nvPr/>
        </p:nvSpPr>
        <p:spPr>
          <a:xfrm>
            <a:off x="387985" y="4202430"/>
            <a:ext cx="8367713" cy="946150"/>
          </a:xfrm>
          <a:prstGeom prst="rect">
            <a:avLst/>
          </a:prstGeom>
          <a:noFill/>
          <a:ln w="9525">
            <a:noFill/>
          </a:ln>
        </p:spPr>
        <p:txBody>
          <a:bodyPr>
            <a:spAutoFit/>
          </a:bodyPr>
          <a:lstStyle/>
          <a:p>
            <a:pPr algn="l">
              <a:spcBef>
                <a:spcPct val="50000"/>
              </a:spcBef>
            </a:pPr>
            <a:r>
              <a:rPr lang="en-US" altLang="zh-CN" sz="2800" b="1" dirty="0">
                <a:solidFill>
                  <a:srgbClr val="FF0066"/>
                </a:solidFill>
                <a:latin typeface="Arial" panose="020B0604020202020204" pitchFamily="34" charset="0"/>
              </a:rPr>
              <a:t>       </a:t>
            </a:r>
            <a:r>
              <a:rPr lang="zh-CN" altLang="en-US" sz="2800" b="1" dirty="0">
                <a:latin typeface="黑体" panose="02010609060101010101" pitchFamily="2" charset="-122"/>
                <a:ea typeface="黑体" panose="02010609060101010101" pitchFamily="2" charset="-122"/>
              </a:rPr>
              <a:t>在一定条件下，事先就能断定发生或不发生某种结果，这种现象就是</a:t>
            </a:r>
            <a:r>
              <a:rPr lang="zh-CN" altLang="en-US" sz="2800" b="1" dirty="0">
                <a:solidFill>
                  <a:srgbClr val="FF0000"/>
                </a:solidFill>
                <a:latin typeface="黑体" panose="02010609060101010101" pitchFamily="2" charset="-122"/>
                <a:ea typeface="黑体" panose="02010609060101010101" pitchFamily="2" charset="-122"/>
              </a:rPr>
              <a:t>确定性现象</a:t>
            </a:r>
            <a:r>
              <a:rPr lang="en-US" altLang="zh-CN" sz="2800" b="1" dirty="0">
                <a:latin typeface="黑体" panose="02010609060101010101" pitchFamily="2" charset="-122"/>
                <a:ea typeface="黑体" panose="02010609060101010101"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23625"/>
                                        </p:tgtEl>
                                        <p:attrNameLst>
                                          <p:attrName>style.visibility</p:attrName>
                                        </p:attrNameLst>
                                      </p:cBhvr>
                                      <p:to>
                                        <p:strVal val="visible"/>
                                      </p:to>
                                    </p:set>
                                    <p:animEffect transition="in" filter="wipe(left)">
                                      <p:cBhvr>
                                        <p:cTn id="15" dur="500"/>
                                        <p:tgtEl>
                                          <p:spTgt spid="323625"/>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323621"/>
                                        </p:tgtEl>
                                        <p:attrNameLst>
                                          <p:attrName>style.visibility</p:attrName>
                                        </p:attrNameLst>
                                      </p:cBhvr>
                                      <p:to>
                                        <p:strVal val="visible"/>
                                      </p:to>
                                    </p:set>
                                    <p:animEffect transition="in" filter="wipe(left)">
                                      <p:cBhvr>
                                        <p:cTn id="19" dur="500"/>
                                        <p:tgtEl>
                                          <p:spTgt spid="3236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23626"/>
                                        </p:tgtEl>
                                        <p:attrNameLst>
                                          <p:attrName>style.visibility</p:attrName>
                                        </p:attrNameLst>
                                      </p:cBhvr>
                                      <p:to>
                                        <p:strVal val="visible"/>
                                      </p:to>
                                    </p:set>
                                    <p:animEffect transition="in" filter="wipe(left)">
                                      <p:cBhvr>
                                        <p:cTn id="24" dur="500"/>
                                        <p:tgtEl>
                                          <p:spTgt spid="323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621" grpId="0"/>
      <p:bldP spid="323625" grpId="0" bldLvl="0" animBg="1"/>
      <p:bldP spid="3236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5757863" y="3997325"/>
            <a:ext cx="2414587" cy="461963"/>
          </a:xfrm>
          <a:prstGeom prst="rect">
            <a:avLst/>
          </a:prstGeom>
          <a:noFill/>
          <a:ln w="9525">
            <a:noFill/>
            <a:miter lim="800000"/>
          </a:ln>
        </p:spPr>
        <p:txBody>
          <a:bodyPr>
            <a:spAutoFit/>
          </a:bodyPr>
          <a:lstStyle/>
          <a:p>
            <a:pPr eaLnBrk="1" hangingPunct="1">
              <a:spcBef>
                <a:spcPct val="50000"/>
              </a:spcBef>
              <a:defRPr/>
            </a:pPr>
            <a:r>
              <a:rPr lang="en-US" altLang="zh-CN" sz="2400" b="0" dirty="0">
                <a:solidFill>
                  <a:schemeClr val="accent2"/>
                </a:solidFill>
                <a:latin typeface="+mn-lt"/>
                <a:ea typeface="黑体" panose="02010609060101010101" pitchFamily="2" charset="-122"/>
              </a:rPr>
              <a:t>——</a:t>
            </a:r>
            <a:r>
              <a:rPr lang="zh-CN" altLang="en-US" sz="2400" b="0" dirty="0">
                <a:solidFill>
                  <a:schemeClr val="accent2"/>
                </a:solidFill>
                <a:latin typeface="+mn-lt"/>
                <a:ea typeface="黑体" panose="02010609060101010101" pitchFamily="2" charset="-122"/>
              </a:rPr>
              <a:t>可列交</a:t>
            </a:r>
          </a:p>
        </p:txBody>
      </p:sp>
      <p:sp>
        <p:nvSpPr>
          <p:cNvPr id="9225" name="Text Box 3"/>
          <p:cNvSpPr txBox="1">
            <a:spLocks noChangeArrowheads="1"/>
          </p:cNvSpPr>
          <p:nvPr/>
        </p:nvSpPr>
        <p:spPr bwMode="auto">
          <a:xfrm>
            <a:off x="5357813" y="2070100"/>
            <a:ext cx="2520950" cy="461963"/>
          </a:xfrm>
          <a:prstGeom prst="rect">
            <a:avLst/>
          </a:prstGeom>
          <a:noFill/>
          <a:ln w="9525">
            <a:noFill/>
            <a:miter lim="800000"/>
          </a:ln>
        </p:spPr>
        <p:txBody>
          <a:bodyPr>
            <a:spAutoFit/>
          </a:bodyPr>
          <a:lstStyle/>
          <a:p>
            <a:pPr algn="ctr" eaLnBrk="1" hangingPunct="1">
              <a:spcBef>
                <a:spcPct val="50000"/>
              </a:spcBef>
              <a:defRPr/>
            </a:pPr>
            <a:r>
              <a:rPr lang="en-US" altLang="zh-CN" sz="2400" b="0" dirty="0">
                <a:solidFill>
                  <a:schemeClr val="accent2"/>
                </a:solidFill>
                <a:latin typeface="+mn-lt"/>
                <a:ea typeface="黑体" panose="02010609060101010101" pitchFamily="2" charset="-122"/>
              </a:rPr>
              <a:t>——</a:t>
            </a:r>
            <a:r>
              <a:rPr lang="zh-CN" altLang="en-US" sz="2400" b="0" dirty="0">
                <a:solidFill>
                  <a:schemeClr val="accent2"/>
                </a:solidFill>
                <a:latin typeface="+mn-lt"/>
                <a:ea typeface="黑体" panose="02010609060101010101" pitchFamily="2" charset="-122"/>
              </a:rPr>
              <a:t>有限交</a:t>
            </a:r>
          </a:p>
        </p:txBody>
      </p:sp>
      <p:graphicFrame>
        <p:nvGraphicFramePr>
          <p:cNvPr id="30724" name="Object 2"/>
          <p:cNvGraphicFramePr>
            <a:graphicFrameLocks noChangeAspect="1"/>
          </p:cNvGraphicFramePr>
          <p:nvPr/>
        </p:nvGraphicFramePr>
        <p:xfrm>
          <a:off x="1171575" y="2030413"/>
          <a:ext cx="2520950" cy="504825"/>
        </p:xfrm>
        <a:graphic>
          <a:graphicData uri="http://schemas.openxmlformats.org/presentationml/2006/ole">
            <mc:AlternateContent xmlns:mc="http://schemas.openxmlformats.org/markup-compatibility/2006">
              <mc:Choice xmlns:v="urn:schemas-microsoft-com:vml" Requires="v">
                <p:oleObj r:id="rId2" imgW="1146175" imgH="229235" progId="Equation.DSMT4">
                  <p:embed/>
                </p:oleObj>
              </mc:Choice>
              <mc:Fallback>
                <p:oleObj r:id="rId2" imgW="1146175" imgH="229235" progId="Equation.DSMT4">
                  <p:embed/>
                  <p:pic>
                    <p:nvPicPr>
                      <p:cNvPr id="0" name="图片 1127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2030413"/>
                        <a:ext cx="252095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25" name="Group 5"/>
          <p:cNvGrpSpPr/>
          <p:nvPr/>
        </p:nvGrpSpPr>
        <p:grpSpPr bwMode="auto">
          <a:xfrm>
            <a:off x="3500438" y="1814513"/>
            <a:ext cx="2049462" cy="990600"/>
            <a:chOff x="0" y="0"/>
            <a:chExt cx="1291" cy="624"/>
          </a:xfrm>
        </p:grpSpPr>
        <p:graphicFrame>
          <p:nvGraphicFramePr>
            <p:cNvPr id="30739" name="Object 7"/>
            <p:cNvGraphicFramePr>
              <a:graphicFrameLocks noChangeAspect="1"/>
            </p:cNvGraphicFramePr>
            <p:nvPr/>
          </p:nvGraphicFramePr>
          <p:xfrm>
            <a:off x="792" y="0"/>
            <a:ext cx="499" cy="624"/>
          </p:xfrm>
          <a:graphic>
            <a:graphicData uri="http://schemas.openxmlformats.org/presentationml/2006/ole">
              <mc:AlternateContent xmlns:mc="http://schemas.openxmlformats.org/markup-compatibility/2006">
                <mc:Choice xmlns:v="urn:schemas-microsoft-com:vml" Requires="v">
                  <p:oleObj r:id="rId4" imgW="306705" imgH="382905" progId="Equation.DSMT4">
                    <p:embed/>
                  </p:oleObj>
                </mc:Choice>
                <mc:Fallback>
                  <p:oleObj r:id="rId4" imgW="306705" imgH="382905" progId="Equation.DSMT4">
                    <p:embed/>
                    <p:pic>
                      <p:nvPicPr>
                        <p:cNvPr id="0" name="图片 1127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 y="0"/>
                          <a:ext cx="499"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40" name="Group 7"/>
            <p:cNvGrpSpPr/>
            <p:nvPr/>
          </p:nvGrpSpPr>
          <p:grpSpPr bwMode="auto">
            <a:xfrm>
              <a:off x="0" y="159"/>
              <a:ext cx="760" cy="256"/>
              <a:chOff x="0" y="0"/>
              <a:chExt cx="760" cy="256"/>
            </a:xfrm>
          </p:grpSpPr>
          <p:sp>
            <p:nvSpPr>
              <p:cNvPr id="9237" name="AutoShape 8"/>
              <p:cNvSpPr>
                <a:spLocks noChangeAspect="1" noChangeArrowheads="1" noTextEdit="1"/>
              </p:cNvSpPr>
              <p:nvPr/>
            </p:nvSpPr>
            <p:spPr bwMode="auto">
              <a:xfrm>
                <a:off x="0" y="0"/>
                <a:ext cx="736" cy="256"/>
              </a:xfrm>
              <a:prstGeom prst="rect">
                <a:avLst/>
              </a:prstGeom>
              <a:noFill/>
              <a:ln w="9525">
                <a:noFill/>
                <a:miter lim="800000"/>
              </a:ln>
            </p:spPr>
            <p:txBody>
              <a:bodyPr/>
              <a:lstStyle/>
              <a:p>
                <a:pPr eaLnBrk="1" hangingPunct="1">
                  <a:defRPr/>
                </a:pPr>
                <a:endParaRPr lang="zh-CN" altLang="en-US" sz="2400" b="0">
                  <a:latin typeface="+mn-lt"/>
                  <a:ea typeface="黑体" panose="02010609060101010101" pitchFamily="2" charset="-122"/>
                </a:endParaRPr>
              </a:p>
            </p:txBody>
          </p:sp>
          <p:sp>
            <p:nvSpPr>
              <p:cNvPr id="30742" name="Rectangle 9"/>
              <p:cNvSpPr>
                <a:spLocks noChangeArrowheads="1"/>
              </p:cNvSpPr>
              <p:nvPr/>
            </p:nvSpPr>
            <p:spPr bwMode="auto">
              <a:xfrm>
                <a:off x="712" y="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en-US" altLang="zh-CN" b="0">
                    <a:solidFill>
                      <a:schemeClr val="tx1"/>
                    </a:solidFill>
                    <a:ea typeface="黑体" panose="02010609060101010101" pitchFamily="2" charset="-122"/>
                  </a:rPr>
                  <a:t> </a:t>
                </a:r>
              </a:p>
            </p:txBody>
          </p:sp>
          <p:sp>
            <p:nvSpPr>
              <p:cNvPr id="9239" name="Rectangle 10"/>
              <p:cNvSpPr>
                <a:spLocks noChangeArrowheads="1"/>
              </p:cNvSpPr>
              <p:nvPr/>
            </p:nvSpPr>
            <p:spPr bwMode="auto">
              <a:xfrm>
                <a:off x="102" y="15"/>
                <a:ext cx="585" cy="233"/>
              </a:xfrm>
              <a:prstGeom prst="rect">
                <a:avLst/>
              </a:prstGeom>
              <a:noFill/>
              <a:ln w="9525">
                <a:noFill/>
                <a:miter lim="800000"/>
              </a:ln>
            </p:spPr>
            <p:txBody>
              <a:bodyPr wrap="none" lIns="0" tIns="0" rIns="0" bIns="0">
                <a:spAutoFit/>
              </a:bodyPr>
              <a:lstStyle/>
              <a:p>
                <a:pPr algn="ctr" eaLnBrk="1" hangingPunct="1">
                  <a:defRPr/>
                </a:pPr>
                <a:r>
                  <a:rPr lang="zh-CN" altLang="en-US" sz="2400" b="0" dirty="0">
                    <a:latin typeface="+mn-lt"/>
                    <a:ea typeface="黑体" panose="02010609060101010101" pitchFamily="2" charset="-122"/>
                  </a:rPr>
                  <a:t>简记为</a:t>
                </a:r>
              </a:p>
            </p:txBody>
          </p:sp>
        </p:grpSp>
      </p:grpSp>
      <p:grpSp>
        <p:nvGrpSpPr>
          <p:cNvPr id="4" name="Group 11"/>
          <p:cNvGrpSpPr/>
          <p:nvPr/>
        </p:nvGrpSpPr>
        <p:grpSpPr bwMode="auto">
          <a:xfrm>
            <a:off x="3176588" y="3795713"/>
            <a:ext cx="2005012" cy="990600"/>
            <a:chOff x="0" y="0"/>
            <a:chExt cx="1263" cy="624"/>
          </a:xfrm>
        </p:grpSpPr>
        <p:graphicFrame>
          <p:nvGraphicFramePr>
            <p:cNvPr id="30734" name="Object 6"/>
            <p:cNvGraphicFramePr>
              <a:graphicFrameLocks noChangeAspect="1"/>
            </p:cNvGraphicFramePr>
            <p:nvPr/>
          </p:nvGraphicFramePr>
          <p:xfrm>
            <a:off x="764" y="0"/>
            <a:ext cx="499" cy="624"/>
          </p:xfrm>
          <a:graphic>
            <a:graphicData uri="http://schemas.openxmlformats.org/presentationml/2006/ole">
              <mc:AlternateContent xmlns:mc="http://schemas.openxmlformats.org/markup-compatibility/2006">
                <mc:Choice xmlns:v="urn:schemas-microsoft-com:vml" Requires="v">
                  <p:oleObj r:id="rId6" imgW="306705" imgH="382905" progId="Equation.DSMT4">
                    <p:embed/>
                  </p:oleObj>
                </mc:Choice>
                <mc:Fallback>
                  <p:oleObj r:id="rId6" imgW="306705" imgH="382905" progId="Equation.DSMT4">
                    <p:embed/>
                    <p:pic>
                      <p:nvPicPr>
                        <p:cNvPr id="0" name="图片 11278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 y="0"/>
                          <a:ext cx="499"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35" name="Group 13"/>
            <p:cNvGrpSpPr/>
            <p:nvPr/>
          </p:nvGrpSpPr>
          <p:grpSpPr bwMode="auto">
            <a:xfrm>
              <a:off x="0" y="160"/>
              <a:ext cx="760" cy="256"/>
              <a:chOff x="0" y="0"/>
              <a:chExt cx="760" cy="256"/>
            </a:xfrm>
          </p:grpSpPr>
          <p:sp>
            <p:nvSpPr>
              <p:cNvPr id="9233" name="AutoShape 14"/>
              <p:cNvSpPr>
                <a:spLocks noChangeAspect="1" noChangeArrowheads="1" noTextEdit="1"/>
              </p:cNvSpPr>
              <p:nvPr/>
            </p:nvSpPr>
            <p:spPr bwMode="auto">
              <a:xfrm>
                <a:off x="0" y="0"/>
                <a:ext cx="736" cy="256"/>
              </a:xfrm>
              <a:prstGeom prst="rect">
                <a:avLst/>
              </a:prstGeom>
              <a:noFill/>
              <a:ln w="9525">
                <a:noFill/>
                <a:miter lim="800000"/>
              </a:ln>
            </p:spPr>
            <p:txBody>
              <a:bodyPr/>
              <a:lstStyle/>
              <a:p>
                <a:pPr eaLnBrk="1" hangingPunct="1">
                  <a:defRPr/>
                </a:pPr>
                <a:endParaRPr lang="zh-CN" altLang="en-US" sz="2400" b="0">
                  <a:latin typeface="+mn-lt"/>
                  <a:ea typeface="黑体" panose="02010609060101010101" pitchFamily="2" charset="-122"/>
                </a:endParaRPr>
              </a:p>
            </p:txBody>
          </p:sp>
          <p:sp>
            <p:nvSpPr>
              <p:cNvPr id="30737" name="Rectangle 15"/>
              <p:cNvSpPr>
                <a:spLocks noChangeArrowheads="1"/>
              </p:cNvSpPr>
              <p:nvPr/>
            </p:nvSpPr>
            <p:spPr bwMode="auto">
              <a:xfrm>
                <a:off x="712" y="8"/>
                <a:ext cx="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en-US" altLang="zh-CN" b="0">
                    <a:solidFill>
                      <a:schemeClr val="tx1"/>
                    </a:solidFill>
                    <a:ea typeface="黑体" panose="02010609060101010101" pitchFamily="2" charset="-122"/>
                  </a:rPr>
                  <a:t> </a:t>
                </a:r>
              </a:p>
            </p:txBody>
          </p:sp>
          <p:sp>
            <p:nvSpPr>
              <p:cNvPr id="9235" name="Rectangle 16"/>
              <p:cNvSpPr>
                <a:spLocks noChangeArrowheads="1"/>
              </p:cNvSpPr>
              <p:nvPr/>
            </p:nvSpPr>
            <p:spPr bwMode="auto">
              <a:xfrm>
                <a:off x="102" y="15"/>
                <a:ext cx="585" cy="233"/>
              </a:xfrm>
              <a:prstGeom prst="rect">
                <a:avLst/>
              </a:prstGeom>
              <a:noFill/>
              <a:ln w="9525">
                <a:noFill/>
                <a:miter lim="800000"/>
              </a:ln>
            </p:spPr>
            <p:txBody>
              <a:bodyPr wrap="none" lIns="0" tIns="0" rIns="0" bIns="0">
                <a:spAutoFit/>
              </a:bodyPr>
              <a:lstStyle/>
              <a:p>
                <a:pPr algn="ctr" eaLnBrk="1" hangingPunct="1">
                  <a:defRPr/>
                </a:pPr>
                <a:r>
                  <a:rPr lang="zh-CN" altLang="en-US" sz="2400" b="0" dirty="0">
                    <a:latin typeface="+mn-lt"/>
                    <a:ea typeface="黑体" panose="02010609060101010101" pitchFamily="2" charset="-122"/>
                  </a:rPr>
                  <a:t>简记为</a:t>
                </a:r>
              </a:p>
            </p:txBody>
          </p:sp>
        </p:grpSp>
      </p:grpSp>
      <p:sp>
        <p:nvSpPr>
          <p:cNvPr id="9228" name="Text Box 17"/>
          <p:cNvSpPr txBox="1">
            <a:spLocks noChangeArrowheads="1"/>
          </p:cNvSpPr>
          <p:nvPr/>
        </p:nvSpPr>
        <p:spPr bwMode="auto">
          <a:xfrm>
            <a:off x="468313" y="1325563"/>
            <a:ext cx="8135937" cy="461962"/>
          </a:xfrm>
          <a:prstGeom prst="rect">
            <a:avLst/>
          </a:prstGeom>
          <a:noFill/>
          <a:ln w="9525">
            <a:noFill/>
            <a:miter lim="800000"/>
          </a:ln>
        </p:spPr>
        <p:txBody>
          <a:bodyPr>
            <a:spAutoFit/>
          </a:bodyPr>
          <a:lstStyle/>
          <a:p>
            <a:pPr eaLnBrk="1" hangingPunct="1">
              <a:spcBef>
                <a:spcPct val="50000"/>
              </a:spcBef>
              <a:defRPr/>
            </a:pPr>
            <a:r>
              <a:rPr lang="en-US" altLang="zh-CN" sz="2400" b="0" i="1">
                <a:latin typeface="+mn-lt"/>
                <a:ea typeface="黑体" panose="02010609060101010101" pitchFamily="2" charset="-122"/>
              </a:rPr>
              <a:t>n</a:t>
            </a:r>
            <a:r>
              <a:rPr lang="zh-CN" altLang="en-US" sz="2400" b="0">
                <a:latin typeface="+mn-lt"/>
                <a:ea typeface="黑体" panose="02010609060101010101" pitchFamily="2" charset="-122"/>
              </a:rPr>
              <a:t>个事件</a:t>
            </a:r>
          </a:p>
        </p:txBody>
      </p:sp>
      <p:graphicFrame>
        <p:nvGraphicFramePr>
          <p:cNvPr id="30728" name="Object 3"/>
          <p:cNvGraphicFramePr>
            <a:graphicFrameLocks noChangeAspect="1"/>
          </p:cNvGraphicFramePr>
          <p:nvPr/>
        </p:nvGraphicFramePr>
        <p:xfrm>
          <a:off x="1643063" y="1338263"/>
          <a:ext cx="1736725" cy="504825"/>
        </p:xfrm>
        <a:graphic>
          <a:graphicData uri="http://schemas.openxmlformats.org/presentationml/2006/ole">
            <mc:AlternateContent xmlns:mc="http://schemas.openxmlformats.org/markup-compatibility/2006">
              <mc:Choice xmlns:v="urn:schemas-microsoft-com:vml" Requires="v">
                <p:oleObj r:id="rId8" imgW="793750" imgH="230505" progId="Equation.DSMT4">
                  <p:embed/>
                </p:oleObj>
              </mc:Choice>
              <mc:Fallback>
                <p:oleObj r:id="rId8" imgW="793750" imgH="230505" progId="Equation.DSMT4">
                  <p:embed/>
                  <p:pic>
                    <p:nvPicPr>
                      <p:cNvPr id="0" name="图片 11278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3063" y="1338263"/>
                        <a:ext cx="17367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9" name="Text Box 19"/>
          <p:cNvSpPr txBox="1">
            <a:spLocks noChangeArrowheads="1"/>
          </p:cNvSpPr>
          <p:nvPr/>
        </p:nvSpPr>
        <p:spPr bwMode="auto">
          <a:xfrm>
            <a:off x="3300413" y="1325563"/>
            <a:ext cx="2952750" cy="460375"/>
          </a:xfrm>
          <a:prstGeom prst="rect">
            <a:avLst/>
          </a:prstGeom>
          <a:noFill/>
          <a:ln w="9525">
            <a:noFill/>
            <a:miter lim="800000"/>
          </a:ln>
        </p:spPr>
        <p:txBody>
          <a:bodyPr>
            <a:spAutoFit/>
          </a:bodyPr>
          <a:lstStyle/>
          <a:p>
            <a:pPr eaLnBrk="1" hangingPunct="1">
              <a:spcBef>
                <a:spcPct val="50000"/>
              </a:spcBef>
              <a:defRPr/>
            </a:pPr>
            <a:r>
              <a:rPr lang="zh-CN" altLang="en-US" sz="2400" b="0">
                <a:latin typeface="+mn-lt"/>
                <a:ea typeface="黑体" panose="02010609060101010101" pitchFamily="2" charset="-122"/>
              </a:rPr>
              <a:t>的积事件，记为</a:t>
            </a:r>
          </a:p>
        </p:txBody>
      </p:sp>
      <p:graphicFrame>
        <p:nvGraphicFramePr>
          <p:cNvPr id="34836" name="Object 4"/>
          <p:cNvGraphicFramePr>
            <a:graphicFrameLocks noChangeAspect="1"/>
          </p:cNvGraphicFramePr>
          <p:nvPr/>
        </p:nvGraphicFramePr>
        <p:xfrm>
          <a:off x="1168400" y="3995738"/>
          <a:ext cx="1903413" cy="504825"/>
        </p:xfrm>
        <a:graphic>
          <a:graphicData uri="http://schemas.openxmlformats.org/presentationml/2006/ole">
            <mc:AlternateContent xmlns:mc="http://schemas.openxmlformats.org/markup-compatibility/2006">
              <mc:Choice xmlns:v="urn:schemas-microsoft-com:vml" Requires="v">
                <p:oleObj r:id="rId10" imgW="866140" imgH="229235" progId="Equation.DSMT4">
                  <p:embed/>
                </p:oleObj>
              </mc:Choice>
              <mc:Fallback>
                <p:oleObj r:id="rId10" imgW="866140" imgH="229235" progId="Equation.DSMT4">
                  <p:embed/>
                  <p:pic>
                    <p:nvPicPr>
                      <p:cNvPr id="0" name="图片 11278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8400" y="3995738"/>
                        <a:ext cx="1903413"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37" name="Rectangle 21"/>
          <p:cNvSpPr>
            <a:spLocks noChangeArrowheads="1"/>
          </p:cNvSpPr>
          <p:nvPr/>
        </p:nvSpPr>
        <p:spPr bwMode="auto">
          <a:xfrm>
            <a:off x="422275" y="3201988"/>
            <a:ext cx="8485188" cy="461962"/>
          </a:xfrm>
          <a:prstGeom prst="rect">
            <a:avLst/>
          </a:prstGeom>
          <a:noFill/>
          <a:ln w="9525">
            <a:noFill/>
            <a:miter lim="800000"/>
          </a:ln>
        </p:spPr>
        <p:txBody>
          <a:bodyPr>
            <a:spAutoFit/>
          </a:bodyPr>
          <a:lstStyle/>
          <a:p>
            <a:pPr eaLnBrk="1" hangingPunct="1">
              <a:defRPr/>
            </a:pPr>
            <a:r>
              <a:rPr lang="zh-CN" altLang="en-US" sz="2400" b="0">
                <a:latin typeface="+mn-lt"/>
                <a:ea typeface="黑体" panose="02010609060101010101" pitchFamily="2" charset="-122"/>
              </a:rPr>
              <a:t>可列个事件</a:t>
            </a:r>
          </a:p>
        </p:txBody>
      </p:sp>
      <p:graphicFrame>
        <p:nvGraphicFramePr>
          <p:cNvPr id="34838" name="Object 5"/>
          <p:cNvGraphicFramePr>
            <a:graphicFrameLocks noChangeAspect="1"/>
          </p:cNvGraphicFramePr>
          <p:nvPr/>
        </p:nvGraphicFramePr>
        <p:xfrm>
          <a:off x="2027238" y="3209925"/>
          <a:ext cx="1260475" cy="504825"/>
        </p:xfrm>
        <a:graphic>
          <a:graphicData uri="http://schemas.openxmlformats.org/presentationml/2006/ole">
            <mc:AlternateContent xmlns:mc="http://schemas.openxmlformats.org/markup-compatibility/2006">
              <mc:Choice xmlns:v="urn:schemas-microsoft-com:vml" Requires="v">
                <p:oleObj r:id="rId12" imgW="573405" imgH="229235" progId="Equation.DSMT4">
                  <p:embed/>
                </p:oleObj>
              </mc:Choice>
              <mc:Fallback>
                <p:oleObj r:id="rId12" imgW="573405" imgH="229235" progId="Equation.DSMT4">
                  <p:embed/>
                  <p:pic>
                    <p:nvPicPr>
                      <p:cNvPr id="0" name="图片 11279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27238" y="3209925"/>
                        <a:ext cx="126047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39" name="Text Box 23"/>
          <p:cNvSpPr txBox="1">
            <a:spLocks noChangeArrowheads="1"/>
          </p:cNvSpPr>
          <p:nvPr/>
        </p:nvSpPr>
        <p:spPr bwMode="auto">
          <a:xfrm>
            <a:off x="3333750" y="3201988"/>
            <a:ext cx="3024188" cy="461962"/>
          </a:xfrm>
          <a:prstGeom prst="rect">
            <a:avLst/>
          </a:prstGeom>
          <a:noFill/>
          <a:ln w="9525">
            <a:noFill/>
            <a:miter lim="800000"/>
          </a:ln>
        </p:spPr>
        <p:txBody>
          <a:bodyPr>
            <a:spAutoFit/>
          </a:bodyPr>
          <a:lstStyle/>
          <a:p>
            <a:pPr eaLnBrk="1" hangingPunct="1">
              <a:spcBef>
                <a:spcPct val="50000"/>
              </a:spcBef>
              <a:defRPr/>
            </a:pPr>
            <a:r>
              <a:rPr lang="zh-CN" altLang="en-US" sz="2400" b="0">
                <a:latin typeface="+mn-lt"/>
                <a:ea typeface="黑体" panose="02010609060101010101" pitchFamily="2" charset="-122"/>
              </a:rPr>
              <a:t>的积事件，记为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wipe(left)">
                                      <p:cBhvr>
                                        <p:cTn id="7" dur="500"/>
                                        <p:tgtEl>
                                          <p:spTgt spid="34818"/>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34836"/>
                                        </p:tgtEl>
                                        <p:attrNameLst>
                                          <p:attrName>style.visibility</p:attrName>
                                        </p:attrNameLst>
                                      </p:cBhvr>
                                      <p:to>
                                        <p:strVal val="visible"/>
                                      </p:to>
                                    </p:set>
                                    <p:animEffect transition="in" filter="wipe(left)">
                                      <p:cBhvr>
                                        <p:cTn id="13" dur="500"/>
                                        <p:tgtEl>
                                          <p:spTgt spid="3483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4837"/>
                                        </p:tgtEl>
                                        <p:attrNameLst>
                                          <p:attrName>style.visibility</p:attrName>
                                        </p:attrNameLst>
                                      </p:cBhvr>
                                      <p:to>
                                        <p:strVal val="visible"/>
                                      </p:to>
                                    </p:set>
                                    <p:animEffect transition="in" filter="wipe(left)">
                                      <p:cBhvr>
                                        <p:cTn id="16" dur="500"/>
                                        <p:tgtEl>
                                          <p:spTgt spid="34837"/>
                                        </p:tgtEl>
                                      </p:cBhvr>
                                    </p:animEffect>
                                  </p:childTnLst>
                                </p:cTn>
                              </p:par>
                              <p:par>
                                <p:cTn id="17" presetID="22" presetClass="entr" presetSubtype="8" fill="hold" nodeType="withEffect">
                                  <p:stCondLst>
                                    <p:cond delay="0"/>
                                  </p:stCondLst>
                                  <p:childTnLst>
                                    <p:set>
                                      <p:cBhvr>
                                        <p:cTn id="18" dur="1" fill="hold">
                                          <p:stCondLst>
                                            <p:cond delay="0"/>
                                          </p:stCondLst>
                                        </p:cTn>
                                        <p:tgtEl>
                                          <p:spTgt spid="34838"/>
                                        </p:tgtEl>
                                        <p:attrNameLst>
                                          <p:attrName>style.visibility</p:attrName>
                                        </p:attrNameLst>
                                      </p:cBhvr>
                                      <p:to>
                                        <p:strVal val="visible"/>
                                      </p:to>
                                    </p:set>
                                    <p:animEffect transition="in" filter="wipe(left)">
                                      <p:cBhvr>
                                        <p:cTn id="19" dur="500"/>
                                        <p:tgtEl>
                                          <p:spTgt spid="3483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4839"/>
                                        </p:tgtEl>
                                        <p:attrNameLst>
                                          <p:attrName>style.visibility</p:attrName>
                                        </p:attrNameLst>
                                      </p:cBhvr>
                                      <p:to>
                                        <p:strVal val="visible"/>
                                      </p:to>
                                    </p:set>
                                    <p:animEffect transition="in" filter="wipe(left)">
                                      <p:cBhvr>
                                        <p:cTn id="22" dur="500"/>
                                        <p:tgtEl>
                                          <p:spTgt spid="34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37" grpId="0" autoUpdateAnimBg="0"/>
      <p:bldP spid="34839"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1" name="Rectangle 2"/>
          <p:cNvSpPr>
            <a:spLocks noGrp="1" noChangeArrowheads="1"/>
          </p:cNvSpPr>
          <p:nvPr>
            <p:ph type="title" idx="4294967295"/>
          </p:nvPr>
        </p:nvSpPr>
        <p:spPr>
          <a:xfrm>
            <a:off x="23813" y="676275"/>
            <a:ext cx="2667000" cy="609600"/>
          </a:xfrm>
          <a:prstGeom prst="rect">
            <a:avLst/>
          </a:prstGeom>
        </p:spPr>
        <p:txBody>
          <a:bodyPr/>
          <a:lstStyle/>
          <a:p>
            <a:pPr eaLnBrk="1" hangingPunct="1">
              <a:defRPr/>
            </a:pPr>
            <a:r>
              <a:rPr lang="en-US" altLang="zh-CN" sz="2400" b="0" dirty="0">
                <a:solidFill>
                  <a:srgbClr val="000099"/>
                </a:solidFill>
                <a:latin typeface="+mn-lt"/>
                <a:ea typeface="黑体" panose="02010609060101010101" pitchFamily="2" charset="-122"/>
              </a:rPr>
              <a:t>4</a:t>
            </a:r>
            <a:r>
              <a:rPr lang="zh-CN" altLang="en-US" sz="2400" b="0" dirty="0">
                <a:solidFill>
                  <a:srgbClr val="000099"/>
                </a:solidFill>
                <a:latin typeface="+mn-lt"/>
                <a:ea typeface="黑体" panose="02010609060101010101" pitchFamily="2" charset="-122"/>
              </a:rPr>
              <a:t>、事件的差</a:t>
            </a:r>
          </a:p>
        </p:txBody>
      </p:sp>
      <p:sp>
        <p:nvSpPr>
          <p:cNvPr id="10252" name="Text Box 3"/>
          <p:cNvSpPr txBox="1">
            <a:spLocks noChangeArrowheads="1"/>
          </p:cNvSpPr>
          <p:nvPr/>
        </p:nvSpPr>
        <p:spPr bwMode="auto">
          <a:xfrm>
            <a:off x="1985963" y="683817"/>
            <a:ext cx="1800225" cy="461962"/>
          </a:xfrm>
          <a:prstGeom prst="rect">
            <a:avLst/>
          </a:prstGeom>
          <a:noFill/>
          <a:ln w="9525">
            <a:noFill/>
            <a:miter lim="800000"/>
          </a:ln>
        </p:spPr>
        <p:txBody>
          <a:bodyPr wrap="none">
            <a:spAutoFit/>
          </a:bodyPr>
          <a:lstStyle/>
          <a:p>
            <a:pPr>
              <a:defRPr/>
            </a:pPr>
            <a:r>
              <a:rPr lang="zh-CN" altLang="en-US" sz="2400" b="0" dirty="0">
                <a:solidFill>
                  <a:schemeClr val="accent2"/>
                </a:solidFill>
                <a:latin typeface="+mn-lt"/>
                <a:ea typeface="黑体" panose="02010609060101010101" pitchFamily="2" charset="-122"/>
              </a:rPr>
              <a:t>（差事件） </a:t>
            </a:r>
          </a:p>
        </p:txBody>
      </p:sp>
      <p:sp>
        <p:nvSpPr>
          <p:cNvPr id="35844" name="Text Box 4"/>
          <p:cNvSpPr txBox="1">
            <a:spLocks noChangeArrowheads="1"/>
          </p:cNvSpPr>
          <p:nvPr/>
        </p:nvSpPr>
        <p:spPr bwMode="auto">
          <a:xfrm>
            <a:off x="3633788" y="3084513"/>
            <a:ext cx="5295900" cy="461962"/>
          </a:xfrm>
          <a:prstGeom prst="rect">
            <a:avLst/>
          </a:prstGeom>
          <a:noFill/>
          <a:ln w="9525">
            <a:noFill/>
            <a:miter lim="800000"/>
          </a:ln>
        </p:spPr>
        <p:txBody>
          <a:bodyPr>
            <a:spAutoFit/>
          </a:bodyPr>
          <a:lstStyle/>
          <a:p>
            <a:pPr>
              <a:defRPr/>
            </a:pPr>
            <a:r>
              <a:rPr lang="zh-CN" altLang="en-US" sz="2400" b="0" dirty="0">
                <a:latin typeface="+mn-lt"/>
                <a:ea typeface="黑体" panose="02010609060101010101" pitchFamily="2" charset="-122"/>
              </a:rPr>
              <a:t>当且仅当“事件</a:t>
            </a:r>
            <a:r>
              <a:rPr lang="en-US" altLang="zh-CN" sz="2400" b="0" i="1" dirty="0">
                <a:latin typeface="+mn-lt"/>
                <a:ea typeface="黑体" panose="02010609060101010101" pitchFamily="2" charset="-122"/>
              </a:rPr>
              <a:t>A </a:t>
            </a:r>
            <a:r>
              <a:rPr lang="zh-CN" altLang="en-US" sz="2400" b="0" dirty="0">
                <a:latin typeface="+mn-lt"/>
                <a:ea typeface="黑体" panose="02010609060101010101" pitchFamily="2" charset="-122"/>
              </a:rPr>
              <a:t>发生且事件</a:t>
            </a:r>
            <a:r>
              <a:rPr lang="en-US" altLang="zh-CN" sz="2400" b="0" i="1" dirty="0">
                <a:latin typeface="+mn-lt"/>
                <a:ea typeface="黑体" panose="02010609060101010101" pitchFamily="2" charset="-122"/>
              </a:rPr>
              <a:t>B</a:t>
            </a:r>
            <a:r>
              <a:rPr lang="zh-CN" altLang="en-US" sz="2400" b="0" dirty="0">
                <a:latin typeface="+mn-lt"/>
                <a:ea typeface="黑体" panose="02010609060101010101" pitchFamily="2" charset="-122"/>
              </a:rPr>
              <a:t>不发生</a:t>
            </a:r>
          </a:p>
        </p:txBody>
      </p:sp>
      <p:sp>
        <p:nvSpPr>
          <p:cNvPr id="10254" name="Text Box 31"/>
          <p:cNvSpPr txBox="1">
            <a:spLocks noChangeArrowheads="1"/>
          </p:cNvSpPr>
          <p:nvPr/>
        </p:nvSpPr>
        <p:spPr bwMode="auto">
          <a:xfrm>
            <a:off x="3200400" y="1525588"/>
            <a:ext cx="939800" cy="461962"/>
          </a:xfrm>
          <a:prstGeom prst="rect">
            <a:avLst/>
          </a:prstGeom>
          <a:noFill/>
          <a:ln w="9525">
            <a:noFill/>
            <a:miter lim="800000"/>
          </a:ln>
        </p:spPr>
        <p:txBody>
          <a:bodyPr>
            <a:spAutoFit/>
          </a:bodyPr>
          <a:lstStyle/>
          <a:p>
            <a:pPr>
              <a:defRPr/>
            </a:pPr>
            <a:r>
              <a:rPr lang="zh-CN" altLang="en-US" sz="2400" b="0">
                <a:solidFill>
                  <a:schemeClr val="accent2"/>
                </a:solidFill>
                <a:latin typeface="+mn-lt"/>
                <a:ea typeface="黑体" panose="02010609060101010101" pitchFamily="2" charset="-122"/>
              </a:rPr>
              <a:t>定义</a:t>
            </a:r>
          </a:p>
        </p:txBody>
      </p:sp>
      <p:sp>
        <p:nvSpPr>
          <p:cNvPr id="10256" name="Text Box 36"/>
          <p:cNvSpPr txBox="1">
            <a:spLocks noChangeArrowheads="1"/>
          </p:cNvSpPr>
          <p:nvPr/>
        </p:nvSpPr>
        <p:spPr bwMode="auto">
          <a:xfrm>
            <a:off x="3954463" y="2071688"/>
            <a:ext cx="3903662" cy="461962"/>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称为事件</a:t>
            </a:r>
            <a:r>
              <a:rPr lang="en-US" altLang="zh-CN" sz="2400" b="0" i="1" dirty="0">
                <a:solidFill>
                  <a:srgbClr val="000099"/>
                </a:solidFill>
                <a:latin typeface="+mn-lt"/>
                <a:ea typeface="黑体" panose="02010609060101010101" pitchFamily="2" charset="-122"/>
                <a:cs typeface="Times New Roman" panose="02020603050405020304" pitchFamily="18" charset="0"/>
              </a:rPr>
              <a:t>A</a:t>
            </a:r>
            <a:r>
              <a:rPr lang="en-US" altLang="zh-CN" sz="2400" b="0" dirty="0">
                <a:solidFill>
                  <a:srgbClr val="000099"/>
                </a:solidFill>
                <a:latin typeface="+mn-lt"/>
                <a:ea typeface="黑体" panose="02010609060101010101" pitchFamily="2" charset="-122"/>
                <a:cs typeface="Times New Roman" panose="02020603050405020304" pitchFamily="18" charset="0"/>
              </a:rPr>
              <a:t> </a:t>
            </a:r>
            <a:r>
              <a:rPr lang="zh-CN" altLang="en-US" sz="2400" b="0" dirty="0">
                <a:solidFill>
                  <a:srgbClr val="000099"/>
                </a:solidFill>
                <a:latin typeface="+mn-lt"/>
                <a:ea typeface="黑体" panose="02010609060101010101" pitchFamily="2" charset="-122"/>
                <a:cs typeface="Times New Roman" panose="02020603050405020304" pitchFamily="18" charset="0"/>
              </a:rPr>
              <a:t>与 </a:t>
            </a:r>
            <a:r>
              <a:rPr lang="en-US" altLang="zh-CN" sz="2400" b="0" i="1" dirty="0">
                <a:solidFill>
                  <a:srgbClr val="000099"/>
                </a:solidFill>
                <a:latin typeface="+mn-lt"/>
                <a:ea typeface="黑体" panose="02010609060101010101" pitchFamily="2" charset="-122"/>
                <a:cs typeface="Times New Roman" panose="02020603050405020304" pitchFamily="18" charset="0"/>
              </a:rPr>
              <a:t>B</a:t>
            </a:r>
            <a:r>
              <a:rPr lang="en-US" altLang="zh-CN" sz="2400" b="0" dirty="0">
                <a:solidFill>
                  <a:srgbClr val="000099"/>
                </a:solidFill>
                <a:latin typeface="+mn-lt"/>
                <a:ea typeface="黑体" panose="02010609060101010101" pitchFamily="2" charset="-122"/>
                <a:cs typeface="Times New Roman" panose="02020603050405020304" pitchFamily="18" charset="0"/>
              </a:rPr>
              <a:t> </a:t>
            </a:r>
            <a:r>
              <a:rPr lang="zh-CN" altLang="en-US" sz="2400" b="0" dirty="0">
                <a:solidFill>
                  <a:srgbClr val="000099"/>
                </a:solidFill>
                <a:latin typeface="+mn-lt"/>
                <a:ea typeface="黑体" panose="02010609060101010101" pitchFamily="2" charset="-122"/>
                <a:cs typeface="Times New Roman" panose="02020603050405020304" pitchFamily="18" charset="0"/>
              </a:rPr>
              <a:t>的差事件。</a:t>
            </a:r>
          </a:p>
        </p:txBody>
      </p:sp>
      <p:sp>
        <p:nvSpPr>
          <p:cNvPr id="35851" name="Text Box 37"/>
          <p:cNvSpPr txBox="1">
            <a:spLocks noChangeArrowheads="1"/>
          </p:cNvSpPr>
          <p:nvPr/>
        </p:nvSpPr>
        <p:spPr bwMode="auto">
          <a:xfrm>
            <a:off x="3743325" y="3584575"/>
            <a:ext cx="2890838" cy="415925"/>
          </a:xfrm>
          <a:prstGeom prst="rect">
            <a:avLst/>
          </a:prstGeom>
          <a:noFill/>
          <a:ln w="9525">
            <a:noFill/>
            <a:miter lim="800000"/>
          </a:ln>
        </p:spPr>
        <p:txBody>
          <a:bodyPr wrap="none" lIns="0" tIns="0" rIns="0">
            <a:spAutoFit/>
          </a:bodyPr>
          <a:lstStyle/>
          <a:p>
            <a:pPr algn="ctr" eaLnBrk="1" hangingPunct="1">
              <a:defRPr/>
            </a:pPr>
            <a:r>
              <a:rPr lang="zh-CN" altLang="en-US" sz="2400" b="0" dirty="0">
                <a:latin typeface="+mn-lt"/>
                <a:ea typeface="黑体" panose="02010609060101010101" pitchFamily="2" charset="-122"/>
              </a:rPr>
              <a:t>时，事件</a:t>
            </a:r>
            <a:r>
              <a:rPr lang="en-US" altLang="zh-CN" sz="2400" b="0" i="1" dirty="0">
                <a:latin typeface="+mn-lt"/>
                <a:ea typeface="黑体" panose="02010609060101010101" pitchFamily="2" charset="-122"/>
              </a:rPr>
              <a:t>A</a:t>
            </a:r>
            <a:r>
              <a:rPr lang="zh-CN" altLang="en-US" sz="2400" b="0" dirty="0">
                <a:latin typeface="+mn-lt"/>
                <a:ea typeface="黑体" panose="02010609060101010101" pitchFamily="2" charset="-122"/>
              </a:rPr>
              <a:t>－</a:t>
            </a:r>
            <a:r>
              <a:rPr lang="en-US" altLang="zh-CN" sz="2400" b="0" i="1" dirty="0">
                <a:latin typeface="+mn-lt"/>
                <a:ea typeface="黑体" panose="02010609060101010101" pitchFamily="2" charset="-122"/>
              </a:rPr>
              <a:t>B</a:t>
            </a:r>
            <a:r>
              <a:rPr lang="zh-CN" altLang="en-US" sz="2400" b="0" dirty="0">
                <a:latin typeface="+mn-lt"/>
                <a:ea typeface="黑体" panose="02010609060101010101" pitchFamily="2" charset="-122"/>
              </a:rPr>
              <a:t>发生”</a:t>
            </a:r>
          </a:p>
        </p:txBody>
      </p:sp>
      <p:grpSp>
        <p:nvGrpSpPr>
          <p:cNvPr id="31756" name="Group 21"/>
          <p:cNvGrpSpPr/>
          <p:nvPr/>
        </p:nvGrpSpPr>
        <p:grpSpPr bwMode="auto">
          <a:xfrm>
            <a:off x="609600" y="1357313"/>
            <a:ext cx="2438400" cy="2425700"/>
            <a:chOff x="0" y="0"/>
            <a:chExt cx="1536" cy="1528"/>
          </a:xfrm>
        </p:grpSpPr>
        <p:grpSp>
          <p:nvGrpSpPr>
            <p:cNvPr id="31761" name="Group 22"/>
            <p:cNvGrpSpPr/>
            <p:nvPr/>
          </p:nvGrpSpPr>
          <p:grpSpPr bwMode="auto">
            <a:xfrm>
              <a:off x="0" y="0"/>
              <a:ext cx="1536" cy="1528"/>
              <a:chOff x="0" y="0"/>
              <a:chExt cx="1536" cy="1528"/>
            </a:xfrm>
          </p:grpSpPr>
          <p:grpSp>
            <p:nvGrpSpPr>
              <p:cNvPr id="31763" name="Group 23"/>
              <p:cNvGrpSpPr/>
              <p:nvPr/>
            </p:nvGrpSpPr>
            <p:grpSpPr bwMode="auto">
              <a:xfrm>
                <a:off x="0" y="0"/>
                <a:ext cx="1536" cy="1528"/>
                <a:chOff x="0" y="0"/>
                <a:chExt cx="1536" cy="1528"/>
              </a:xfrm>
            </p:grpSpPr>
            <p:sp>
              <p:nvSpPr>
                <p:cNvPr id="10282" name="Rectangle 7"/>
                <p:cNvSpPr>
                  <a:spLocks noChangeArrowheads="1"/>
                </p:cNvSpPr>
                <p:nvPr/>
              </p:nvSpPr>
              <p:spPr bwMode="auto">
                <a:xfrm>
                  <a:off x="0" y="0"/>
                  <a:ext cx="1536" cy="1528"/>
                </a:xfrm>
                <a:prstGeom prst="rect">
                  <a:avLst/>
                </a:prstGeom>
                <a:solidFill>
                  <a:schemeClr val="bg1"/>
                </a:solidFill>
                <a:ln w="9525">
                  <a:solidFill>
                    <a:schemeClr val="tx1"/>
                  </a:solidFill>
                  <a:miter lim="800000"/>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31787" name="Object 8"/>
                <p:cNvGraphicFramePr>
                  <a:graphicFrameLocks noChangeAspect="1"/>
                </p:cNvGraphicFramePr>
                <p:nvPr/>
              </p:nvGraphicFramePr>
              <p:xfrm>
                <a:off x="42" y="1134"/>
                <a:ext cx="228" cy="291"/>
              </p:xfrm>
              <a:graphic>
                <a:graphicData uri="http://schemas.openxmlformats.org/presentationml/2006/ole">
                  <mc:AlternateContent xmlns:mc="http://schemas.openxmlformats.org/markup-compatibility/2006">
                    <mc:Choice xmlns:v="urn:schemas-microsoft-com:vml" Requires="v">
                      <p:oleObj r:id="rId2" imgW="165100" imgH="215900" progId="Equation.3">
                        <p:embed/>
                      </p:oleObj>
                    </mc:Choice>
                    <mc:Fallback>
                      <p:oleObj r:id="rId2" imgW="165100" imgH="215900" progId="Equation.3">
                        <p:embed/>
                        <p:pic>
                          <p:nvPicPr>
                            <p:cNvPr id="0" name="图片 1138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 y="1134"/>
                              <a:ext cx="22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764" name="Group 26"/>
              <p:cNvGrpSpPr/>
              <p:nvPr/>
            </p:nvGrpSpPr>
            <p:grpSpPr bwMode="auto">
              <a:xfrm>
                <a:off x="128" y="568"/>
                <a:ext cx="640" cy="624"/>
                <a:chOff x="0" y="0"/>
                <a:chExt cx="640" cy="624"/>
              </a:xfrm>
            </p:grpSpPr>
            <p:sp>
              <p:nvSpPr>
                <p:cNvPr id="10281" name="Oval 10"/>
                <p:cNvSpPr>
                  <a:spLocks noChangeArrowheads="1"/>
                </p:cNvSpPr>
                <p:nvPr/>
              </p:nvSpPr>
              <p:spPr bwMode="auto">
                <a:xfrm>
                  <a:off x="0" y="0"/>
                  <a:ext cx="640" cy="624"/>
                </a:xfrm>
                <a:prstGeom prst="ellipse">
                  <a:avLst/>
                </a:prstGeom>
                <a:solidFill>
                  <a:schemeClr val="bg1">
                    <a:alpha val="50195"/>
                  </a:schemeClr>
                </a:solid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31785" name="Object 7"/>
                <p:cNvGraphicFramePr>
                  <a:graphicFrameLocks noChangeAspect="1"/>
                </p:cNvGraphicFramePr>
                <p:nvPr/>
              </p:nvGraphicFramePr>
              <p:xfrm>
                <a:off x="144" y="240"/>
                <a:ext cx="249" cy="270"/>
              </p:xfrm>
              <a:graphic>
                <a:graphicData uri="http://schemas.openxmlformats.org/presentationml/2006/ole">
                  <mc:AlternateContent xmlns:mc="http://schemas.openxmlformats.org/markup-compatibility/2006">
                    <mc:Choice xmlns:v="urn:schemas-microsoft-com:vml" Requires="v">
                      <p:oleObj r:id="rId4" imgW="177800" imgH="190500" progId="Equation.3">
                        <p:embed/>
                      </p:oleObj>
                    </mc:Choice>
                    <mc:Fallback>
                      <p:oleObj r:id="rId4" imgW="177800" imgH="190500" progId="Equation.3">
                        <p:embed/>
                        <p:pic>
                          <p:nvPicPr>
                            <p:cNvPr id="0" name="图片 1138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 y="240"/>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765" name="Group 29"/>
              <p:cNvGrpSpPr/>
              <p:nvPr/>
            </p:nvGrpSpPr>
            <p:grpSpPr bwMode="auto">
              <a:xfrm>
                <a:off x="464" y="280"/>
                <a:ext cx="1008" cy="816"/>
                <a:chOff x="0" y="0"/>
                <a:chExt cx="1008" cy="816"/>
              </a:xfrm>
            </p:grpSpPr>
            <p:sp>
              <p:nvSpPr>
                <p:cNvPr id="10280" name="Oval 13"/>
                <p:cNvSpPr>
                  <a:spLocks noChangeArrowheads="1"/>
                </p:cNvSpPr>
                <p:nvPr/>
              </p:nvSpPr>
              <p:spPr bwMode="auto">
                <a:xfrm>
                  <a:off x="0" y="0"/>
                  <a:ext cx="1008" cy="816"/>
                </a:xfrm>
                <a:prstGeom prst="ellipse">
                  <a:avLst/>
                </a:prstGeom>
                <a:no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31783" name="Object 6"/>
                <p:cNvGraphicFramePr>
                  <a:graphicFrameLocks noChangeAspect="1"/>
                </p:cNvGraphicFramePr>
                <p:nvPr/>
              </p:nvGraphicFramePr>
              <p:xfrm>
                <a:off x="672" y="240"/>
                <a:ext cx="249" cy="270"/>
              </p:xfrm>
              <a:graphic>
                <a:graphicData uri="http://schemas.openxmlformats.org/presentationml/2006/ole">
                  <mc:AlternateContent xmlns:mc="http://schemas.openxmlformats.org/markup-compatibility/2006">
                    <mc:Choice xmlns:v="urn:schemas-microsoft-com:vml" Requires="v">
                      <p:oleObj r:id="rId6" imgW="177800" imgH="190500" progId="Equation.3">
                        <p:embed/>
                      </p:oleObj>
                    </mc:Choice>
                    <mc:Fallback>
                      <p:oleObj r:id="rId6" imgW="177800" imgH="190500" progId="Equation.3">
                        <p:embed/>
                        <p:pic>
                          <p:nvPicPr>
                            <p:cNvPr id="0" name="图片 1138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 y="240"/>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766" name="Group 32"/>
              <p:cNvGrpSpPr/>
              <p:nvPr/>
            </p:nvGrpSpPr>
            <p:grpSpPr bwMode="auto">
              <a:xfrm>
                <a:off x="552" y="280"/>
                <a:ext cx="920" cy="816"/>
                <a:chOff x="0" y="0"/>
                <a:chExt cx="920" cy="816"/>
              </a:xfrm>
            </p:grpSpPr>
            <p:sp>
              <p:nvSpPr>
                <p:cNvPr id="10268" name="Line 16"/>
                <p:cNvSpPr>
                  <a:spLocks noChangeShapeType="1"/>
                </p:cNvSpPr>
                <p:nvPr/>
              </p:nvSpPr>
              <p:spPr bwMode="auto">
                <a:xfrm flipH="1">
                  <a:off x="0" y="48"/>
                  <a:ext cx="192" cy="240"/>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10269" name="Line 17"/>
                <p:cNvSpPr>
                  <a:spLocks noChangeShapeType="1"/>
                </p:cNvSpPr>
                <p:nvPr/>
              </p:nvSpPr>
              <p:spPr bwMode="auto">
                <a:xfrm flipH="1">
                  <a:off x="104" y="0"/>
                  <a:ext cx="296" cy="384"/>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10270" name="Line 18"/>
                <p:cNvSpPr>
                  <a:spLocks noChangeShapeType="1"/>
                </p:cNvSpPr>
                <p:nvPr/>
              </p:nvSpPr>
              <p:spPr bwMode="auto">
                <a:xfrm flipH="1">
                  <a:off x="56" y="8"/>
                  <a:ext cx="240" cy="336"/>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10271" name="Line 19"/>
                <p:cNvSpPr>
                  <a:spLocks noChangeShapeType="1"/>
                </p:cNvSpPr>
                <p:nvPr/>
              </p:nvSpPr>
              <p:spPr bwMode="auto">
                <a:xfrm flipH="1">
                  <a:off x="160" y="0"/>
                  <a:ext cx="336" cy="432"/>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10272" name="Line 20"/>
                <p:cNvSpPr>
                  <a:spLocks noChangeShapeType="1"/>
                </p:cNvSpPr>
                <p:nvPr/>
              </p:nvSpPr>
              <p:spPr bwMode="auto">
                <a:xfrm flipH="1">
                  <a:off x="208" y="16"/>
                  <a:ext cx="360" cy="480"/>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10273" name="Line 21"/>
                <p:cNvSpPr>
                  <a:spLocks noChangeShapeType="1"/>
                </p:cNvSpPr>
                <p:nvPr/>
              </p:nvSpPr>
              <p:spPr bwMode="auto">
                <a:xfrm flipH="1">
                  <a:off x="208" y="48"/>
                  <a:ext cx="432" cy="576"/>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10274" name="Line 22"/>
                <p:cNvSpPr>
                  <a:spLocks noChangeShapeType="1"/>
                </p:cNvSpPr>
                <p:nvPr/>
              </p:nvSpPr>
              <p:spPr bwMode="auto">
                <a:xfrm flipH="1">
                  <a:off x="432" y="240"/>
                  <a:ext cx="432" cy="576"/>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10275" name="Line 23"/>
                <p:cNvSpPr>
                  <a:spLocks noChangeShapeType="1"/>
                </p:cNvSpPr>
                <p:nvPr/>
              </p:nvSpPr>
              <p:spPr bwMode="auto">
                <a:xfrm flipH="1">
                  <a:off x="536" y="320"/>
                  <a:ext cx="360" cy="480"/>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10276" name="Line 24"/>
                <p:cNvSpPr>
                  <a:spLocks noChangeShapeType="1"/>
                </p:cNvSpPr>
                <p:nvPr/>
              </p:nvSpPr>
              <p:spPr bwMode="auto">
                <a:xfrm flipH="1">
                  <a:off x="360" y="184"/>
                  <a:ext cx="464" cy="608"/>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10277" name="Line 25"/>
                <p:cNvSpPr>
                  <a:spLocks noChangeShapeType="1"/>
                </p:cNvSpPr>
                <p:nvPr/>
              </p:nvSpPr>
              <p:spPr bwMode="auto">
                <a:xfrm flipH="1">
                  <a:off x="656" y="432"/>
                  <a:ext cx="264" cy="328"/>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10278" name="Line 26"/>
                <p:cNvSpPr>
                  <a:spLocks noChangeShapeType="1"/>
                </p:cNvSpPr>
                <p:nvPr/>
              </p:nvSpPr>
              <p:spPr bwMode="auto">
                <a:xfrm flipH="1">
                  <a:off x="264" y="144"/>
                  <a:ext cx="512" cy="656"/>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10279" name="Line 27"/>
                <p:cNvSpPr>
                  <a:spLocks noChangeShapeType="1"/>
                </p:cNvSpPr>
                <p:nvPr/>
              </p:nvSpPr>
              <p:spPr bwMode="auto">
                <a:xfrm flipH="1">
                  <a:off x="192" y="96"/>
                  <a:ext cx="520" cy="680"/>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grpSp>
          <p:grpSp>
            <p:nvGrpSpPr>
              <p:cNvPr id="31767" name="Group 45"/>
              <p:cNvGrpSpPr/>
              <p:nvPr/>
            </p:nvGrpSpPr>
            <p:grpSpPr bwMode="auto">
              <a:xfrm>
                <a:off x="666" y="1000"/>
                <a:ext cx="622" cy="451"/>
                <a:chOff x="0" y="0"/>
                <a:chExt cx="622" cy="451"/>
              </a:xfrm>
            </p:grpSpPr>
            <p:graphicFrame>
              <p:nvGraphicFramePr>
                <p:cNvPr id="31768" name="Object 5"/>
                <p:cNvGraphicFramePr>
                  <a:graphicFrameLocks noChangeAspect="1"/>
                </p:cNvGraphicFramePr>
                <p:nvPr/>
              </p:nvGraphicFramePr>
              <p:xfrm>
                <a:off x="0" y="180"/>
                <a:ext cx="622" cy="271"/>
              </p:xfrm>
              <a:graphic>
                <a:graphicData uri="http://schemas.openxmlformats.org/presentationml/2006/ole">
                  <mc:AlternateContent xmlns:mc="http://schemas.openxmlformats.org/markup-compatibility/2006">
                    <mc:Choice xmlns:v="urn:schemas-microsoft-com:vml" Requires="v">
                      <p:oleObj r:id="rId8" imgW="482600" imgH="190500" progId="Equation.3">
                        <p:embed/>
                      </p:oleObj>
                    </mc:Choice>
                    <mc:Fallback>
                      <p:oleObj r:id="rId8" imgW="482600" imgH="190500" progId="Equation.3">
                        <p:embed/>
                        <p:pic>
                          <p:nvPicPr>
                            <p:cNvPr id="0" name="图片 1138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80"/>
                              <a:ext cx="622"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7" name="Line 30"/>
                <p:cNvSpPr>
                  <a:spLocks noChangeShapeType="1"/>
                </p:cNvSpPr>
                <p:nvPr/>
              </p:nvSpPr>
              <p:spPr bwMode="auto">
                <a:xfrm flipV="1">
                  <a:off x="374" y="0"/>
                  <a:ext cx="0" cy="240"/>
                </a:xfrm>
                <a:prstGeom prst="line">
                  <a:avLst/>
                </a:prstGeom>
                <a:noFill/>
                <a:ln w="9525">
                  <a:solidFill>
                    <a:schemeClr val="tx1"/>
                  </a:solidFill>
                  <a:round/>
                  <a:tailEnd type="triangle" w="med" len="med"/>
                </a:ln>
              </p:spPr>
              <p:txBody>
                <a:bodyPr wrap="none" anchor="ctr"/>
                <a:lstStyle/>
                <a:p>
                  <a:pPr eaLnBrk="1" hangingPunct="1">
                    <a:defRPr/>
                  </a:pPr>
                  <a:endParaRPr lang="zh-CN" altLang="en-US" sz="2400" b="0">
                    <a:latin typeface="+mn-lt"/>
                    <a:ea typeface="黑体" panose="02010609060101010101" pitchFamily="2" charset="-122"/>
                  </a:endParaRPr>
                </a:p>
              </p:txBody>
            </p:sp>
          </p:grpSp>
        </p:grpSp>
        <p:pic>
          <p:nvPicPr>
            <p:cNvPr id="31762" name="Picture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 y="1192"/>
              <a:ext cx="2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8" name="Object 49"/>
          <p:cNvGraphicFramePr>
            <a:graphicFrameLocks noChangeAspect="1"/>
          </p:cNvGraphicFramePr>
          <p:nvPr/>
        </p:nvGraphicFramePr>
        <p:xfrm>
          <a:off x="4014788" y="1571625"/>
          <a:ext cx="3327400" cy="474663"/>
        </p:xfrm>
        <a:graphic>
          <a:graphicData uri="http://schemas.openxmlformats.org/presentationml/2006/ole">
            <mc:AlternateContent xmlns:mc="http://schemas.openxmlformats.org/markup-compatibility/2006">
              <mc:Choice xmlns:v="urn:schemas-microsoft-com:vml" Requires="v">
                <p:oleObj name="Equation" r:id="rId11" imgW="1511300" imgH="215900" progId="Equation.DSMT4">
                  <p:embed/>
                </p:oleObj>
              </mc:Choice>
              <mc:Fallback>
                <p:oleObj name="Equation" r:id="rId11" imgW="1511300" imgH="215900" progId="Equation.DSMT4">
                  <p:embed/>
                  <p:pic>
                    <p:nvPicPr>
                      <p:cNvPr id="0" name="图片 1138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4788" y="1571625"/>
                        <a:ext cx="3327400"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组合 40"/>
          <p:cNvGrpSpPr/>
          <p:nvPr/>
        </p:nvGrpSpPr>
        <p:grpSpPr bwMode="auto">
          <a:xfrm>
            <a:off x="3670299" y="2571750"/>
            <a:ext cx="1800226" cy="461963"/>
            <a:chOff x="884212" y="4619348"/>
            <a:chExt cx="1800197" cy="461665"/>
          </a:xfrm>
        </p:grpSpPr>
        <p:graphicFrame>
          <p:nvGraphicFramePr>
            <p:cNvPr id="31759" name="Object 41"/>
            <p:cNvGraphicFramePr>
              <a:graphicFrameLocks noChangeAspect="1"/>
            </p:cNvGraphicFramePr>
            <p:nvPr/>
          </p:nvGraphicFramePr>
          <p:xfrm>
            <a:off x="884212" y="4722105"/>
            <a:ext cx="687392" cy="259228"/>
          </p:xfrm>
          <a:graphic>
            <a:graphicData uri="http://schemas.openxmlformats.org/presentationml/2006/ole">
              <mc:AlternateContent xmlns:mc="http://schemas.openxmlformats.org/markup-compatibility/2006">
                <mc:Choice xmlns:v="urn:schemas-microsoft-com:vml" Requires="v">
                  <p:oleObj name="Equation" r:id="rId13" imgW="1092200" imgH="393700" progId="Equation.DSMT4">
                    <p:embed/>
                  </p:oleObj>
                </mc:Choice>
                <mc:Fallback>
                  <p:oleObj name="Equation" r:id="rId13" imgW="1092200" imgH="393700" progId="Equation.DSMT4">
                    <p:embed/>
                    <p:pic>
                      <p:nvPicPr>
                        <p:cNvPr id="0" name="图片 113898"/>
                        <p:cNvPicPr>
                          <a:picLocks noChangeAspect="1" noChangeArrowheads="1"/>
                        </p:cNvPicPr>
                        <p:nvPr/>
                      </p:nvPicPr>
                      <p:blipFill>
                        <a:blip r:embed="rId14">
                          <a:biLevel thresh="50000"/>
                          <a:grayscl/>
                          <a:lum bright="-100000"/>
                          <a:extLst>
                            <a:ext uri="{28A0092B-C50C-407E-A947-70E740481C1C}">
                              <a14:useLocalDpi xmlns:a14="http://schemas.microsoft.com/office/drawing/2010/main" val="0"/>
                            </a:ext>
                          </a:extLst>
                        </a:blip>
                        <a:srcRect/>
                        <a:stretch>
                          <a:fillRect/>
                        </a:stretch>
                      </p:blipFill>
                      <p:spPr bwMode="auto">
                        <a:xfrm>
                          <a:off x="884212" y="4722105"/>
                          <a:ext cx="687392" cy="259228"/>
                        </a:xfrm>
                        <a:prstGeom prst="rect">
                          <a:avLst/>
                        </a:prstGeom>
                        <a:noFill/>
                        <a:ln>
                          <a:noFill/>
                        </a:ln>
                        <a:effectLst/>
                      </p:spPr>
                    </p:pic>
                  </p:oleObj>
                </mc:Fallback>
              </mc:AlternateContent>
            </a:graphicData>
          </a:graphic>
        </p:graphicFrame>
        <p:sp>
          <p:nvSpPr>
            <p:cNvPr id="31760" name="TextBox 42"/>
            <p:cNvSpPr txBox="1">
              <a:spLocks noChangeArrowheads="1"/>
            </p:cNvSpPr>
            <p:nvPr/>
          </p:nvSpPr>
          <p:spPr bwMode="auto">
            <a:xfrm>
              <a:off x="1571604" y="4619348"/>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b="0">
                  <a:solidFill>
                    <a:schemeClr val="accent2"/>
                  </a:solidFill>
                  <a:latin typeface="黑体" panose="02010609060101010101" pitchFamily="2" charset="-122"/>
                  <a:ea typeface="黑体" panose="02010609060101010101" pitchFamily="2" charset="-122"/>
                </a:rPr>
                <a:t>含义</a:t>
              </a:r>
              <a:r>
                <a:rPr lang="zh-CN" altLang="en-US" b="0">
                  <a:solidFill>
                    <a:schemeClr val="tx1"/>
                  </a:solidFill>
                  <a:latin typeface="黑体" panose="02010609060101010101" pitchFamily="2" charset="-122"/>
                  <a:ea typeface="黑体" panose="02010609060101010101" pitchFamily="2" charset="-122"/>
                </a:rPr>
                <a:t>：</a:t>
              </a:r>
            </a:p>
          </p:txBody>
        </p:sp>
      </p:grpSp>
      <p:sp>
        <p:nvSpPr>
          <p:cNvPr id="8" name="文本框 7"/>
          <p:cNvSpPr txBox="1"/>
          <p:nvPr/>
        </p:nvSpPr>
        <p:spPr>
          <a:xfrm>
            <a:off x="533400" y="4268470"/>
            <a:ext cx="8338820" cy="460375"/>
          </a:xfrm>
          <a:prstGeom prst="rect">
            <a:avLst/>
          </a:prstGeom>
          <a:noFill/>
        </p:spPr>
        <p:txBody>
          <a:bodyPr wrap="square" rtlCol="0">
            <a:spAutoFit/>
          </a:bodyPr>
          <a:lstStyle/>
          <a:p>
            <a:r>
              <a:rPr lang="zh-CN" altLang="en-US" sz="2400" b="1" dirty="0">
                <a:latin typeface="Times New Roman" panose="02020603050405020304" pitchFamily="18" charset="0"/>
                <a:cs typeface="Times New Roman" panose="02020603050405020304" pitchFamily="18" charset="0"/>
              </a:rPr>
              <a:t>在掷一颗骰子的试验中，记事件</a:t>
            </a:r>
            <a:r>
              <a:rPr lang="en-US" altLang="zh-CN" sz="2400" b="1" i="1" dirty="0">
                <a:latin typeface="Times New Roman" panose="02020603050405020304" pitchFamily="18" charset="0"/>
                <a:cs typeface="Times New Roman" panose="02020603050405020304" pitchFamily="18" charset="0"/>
              </a:rPr>
              <a:t>A</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出现奇数点</a:t>
            </a:r>
            <a:r>
              <a:rPr lang="en-US" altLang="zh-CN" sz="2400" b="1" dirty="0">
                <a:latin typeface="Times New Roman" panose="02020603050405020304" pitchFamily="18" charset="0"/>
                <a:cs typeface="Times New Roman" panose="02020603050405020304" pitchFamily="18" charset="0"/>
              </a:rPr>
              <a:t>”=｛1,3,5｝</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507365" y="4884420"/>
            <a:ext cx="8182048" cy="461665"/>
          </a:xfrm>
          <a:prstGeom prst="rect">
            <a:avLst/>
          </a:prstGeom>
          <a:noFill/>
        </p:spPr>
        <p:txBody>
          <a:bodyPr wrap="none" rtlCol="0" anchor="t">
            <a:spAutoFit/>
          </a:bodyPr>
          <a:lstStyle/>
          <a:p>
            <a:r>
              <a:rPr lang="zh-CN" altLang="en-US" sz="2400" b="1" dirty="0">
                <a:latin typeface="Times New Roman" panose="02020603050405020304" pitchFamily="18" charset="0"/>
                <a:cs typeface="Times New Roman" panose="02020603050405020304" pitchFamily="18" charset="0"/>
                <a:sym typeface="+mn-ea"/>
              </a:rPr>
              <a:t>记事件</a:t>
            </a:r>
            <a:r>
              <a:rPr lang="en-US" altLang="zh-CN" sz="2400" b="1" i="1" dirty="0">
                <a:latin typeface="Times New Roman" panose="02020603050405020304" pitchFamily="18" charset="0"/>
                <a:cs typeface="Times New Roman" panose="02020603050405020304" pitchFamily="18" charset="0"/>
                <a:sym typeface="+mn-ea"/>
              </a:rPr>
              <a:t>B</a:t>
            </a:r>
            <a:r>
              <a:rPr lang="en-US" altLang="zh-CN" sz="2400" b="1" dirty="0">
                <a:latin typeface="Times New Roman" panose="02020603050405020304" pitchFamily="18" charset="0"/>
                <a:cs typeface="Times New Roman" panose="02020603050405020304" pitchFamily="18" charset="0"/>
                <a:sym typeface="+mn-ea"/>
              </a:rPr>
              <a:t>=“</a:t>
            </a:r>
            <a:r>
              <a:rPr lang="zh-CN" altLang="en-US" sz="2400" b="1" dirty="0">
                <a:latin typeface="Times New Roman" panose="02020603050405020304" pitchFamily="18" charset="0"/>
                <a:cs typeface="Times New Roman" panose="02020603050405020304" pitchFamily="18" charset="0"/>
                <a:sym typeface="+mn-ea"/>
              </a:rPr>
              <a:t>出现的点数不超过</a:t>
            </a:r>
            <a:r>
              <a:rPr lang="en-US" altLang="zh-CN" sz="2400" b="1" dirty="0">
                <a:latin typeface="Times New Roman" panose="02020603050405020304" pitchFamily="18" charset="0"/>
                <a:cs typeface="Times New Roman" panose="02020603050405020304" pitchFamily="18" charset="0"/>
                <a:sym typeface="+mn-ea"/>
              </a:rPr>
              <a:t>3”=｛1,2,3｝</a:t>
            </a:r>
            <a:r>
              <a:rPr lang="zh-CN" altLang="en-US" sz="2400" b="1" dirty="0">
                <a:latin typeface="Times New Roman" panose="02020603050405020304" pitchFamily="18" charset="0"/>
                <a:cs typeface="Times New Roman" panose="02020603050405020304" pitchFamily="18" charset="0"/>
                <a:sym typeface="+mn-ea"/>
              </a:rPr>
              <a:t>，则 </a:t>
            </a:r>
            <a:r>
              <a:rPr lang="en-US" altLang="zh-CN" sz="2400" b="1" i="1" dirty="0">
                <a:latin typeface="Times New Roman" panose="02020603050405020304" pitchFamily="18" charset="0"/>
                <a:cs typeface="Times New Roman" panose="02020603050405020304" pitchFamily="18" charset="0"/>
                <a:sym typeface="+mn-ea"/>
              </a:rPr>
              <a:t>A</a:t>
            </a:r>
            <a:r>
              <a:rPr lang="zh-CN" altLang="en-US" sz="2400" b="1" dirty="0">
                <a:latin typeface="Times New Roman" panose="02020603050405020304" pitchFamily="18" charset="0"/>
                <a:cs typeface="Times New Roman" panose="02020603050405020304" pitchFamily="18" charset="0"/>
                <a:sym typeface="+mn-ea"/>
              </a:rPr>
              <a:t>与</a:t>
            </a:r>
            <a:r>
              <a:rPr lang="en-US" altLang="zh-CN" sz="2400" b="1" i="1" dirty="0">
                <a:latin typeface="Times New Roman" panose="02020603050405020304" pitchFamily="18" charset="0"/>
                <a:cs typeface="Times New Roman" panose="02020603050405020304" pitchFamily="18" charset="0"/>
                <a:sym typeface="+mn-ea"/>
              </a:rPr>
              <a:t>B</a:t>
            </a:r>
            <a:r>
              <a:rPr lang="zh-CN" altLang="en-US" sz="2400" b="1" dirty="0">
                <a:latin typeface="Times New Roman" panose="02020603050405020304" pitchFamily="18" charset="0"/>
                <a:cs typeface="Times New Roman" panose="02020603050405020304" pitchFamily="18" charset="0"/>
                <a:sym typeface="+mn-ea"/>
              </a:rPr>
              <a:t>的差为</a:t>
            </a:r>
          </a:p>
        </p:txBody>
      </p:sp>
      <p:graphicFrame>
        <p:nvGraphicFramePr>
          <p:cNvPr id="11" name="Object 4"/>
          <p:cNvGraphicFramePr>
            <a:graphicFrameLocks noChangeAspect="1"/>
          </p:cNvGraphicFramePr>
          <p:nvPr/>
        </p:nvGraphicFramePr>
        <p:xfrm>
          <a:off x="3406141" y="5516245"/>
          <a:ext cx="1621155" cy="459740"/>
        </p:xfrm>
        <a:graphic>
          <a:graphicData uri="http://schemas.openxmlformats.org/presentationml/2006/ole">
            <mc:AlternateContent xmlns:mc="http://schemas.openxmlformats.org/markup-compatibility/2006">
              <mc:Choice xmlns:v="urn:schemas-microsoft-com:vml" Requires="v">
                <p:oleObj r:id="rId15" imgW="698500" imgH="215900" progId="Equation.3">
                  <p:embed/>
                </p:oleObj>
              </mc:Choice>
              <mc:Fallback>
                <p:oleObj r:id="rId15" imgW="698500" imgH="215900" progId="Equation.3">
                  <p:embed/>
                  <p:pic>
                    <p:nvPicPr>
                      <p:cNvPr id="0" name="图片 109821"/>
                      <p:cNvPicPr>
                        <a:picLocks noChangeAspect="1" noChangeArrowheads="1"/>
                      </p:cNvPicPr>
                      <p:nvPr/>
                    </p:nvPicPr>
                    <p:blipFill>
                      <a:blip r:embed="rId16"/>
                      <a:srcRect/>
                      <a:stretch>
                        <a:fillRect/>
                      </a:stretch>
                    </p:blipFill>
                    <p:spPr bwMode="auto">
                      <a:xfrm>
                        <a:off x="3406141" y="5516245"/>
                        <a:ext cx="1621155" cy="4597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56"/>
                                        </p:tgtEl>
                                        <p:attrNameLst>
                                          <p:attrName>style.visibility</p:attrName>
                                        </p:attrNameLst>
                                      </p:cBhvr>
                                      <p:to>
                                        <p:strVal val="visible"/>
                                      </p:to>
                                    </p:set>
                                    <p:animEffect transition="in" filter="wipe(left)">
                                      <p:cBhvr>
                                        <p:cTn id="12" dur="500"/>
                                        <p:tgtEl>
                                          <p:spTgt spid="102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844">
                                            <p:txEl>
                                              <p:pRg st="0" end="0"/>
                                            </p:txEl>
                                          </p:spTgt>
                                        </p:tgtEl>
                                        <p:attrNameLst>
                                          <p:attrName>style.visibility</p:attrName>
                                        </p:attrNameLst>
                                      </p:cBhvr>
                                      <p:to>
                                        <p:strVal val="visible"/>
                                      </p:to>
                                    </p:set>
                                    <p:animEffect transition="in" filter="wipe(left)">
                                      <p:cBhvr>
                                        <p:cTn id="22" dur="500"/>
                                        <p:tgtEl>
                                          <p:spTgt spid="3584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851"/>
                                        </p:tgtEl>
                                        <p:attrNameLst>
                                          <p:attrName>style.visibility</p:attrName>
                                        </p:attrNameLst>
                                      </p:cBhvr>
                                      <p:to>
                                        <p:strVal val="visible"/>
                                      </p:to>
                                    </p:set>
                                    <p:animEffect transition="in" filter="wipe(left)">
                                      <p:cBhvr>
                                        <p:cTn id="27" dur="500"/>
                                        <p:tgtEl>
                                          <p:spTgt spid="3585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build="p" autoUpdateAnimBg="0"/>
      <p:bldP spid="10256" grpId="0"/>
      <p:bldP spid="35851" grpId="0" autoUpdateAnimBg="0"/>
      <p:bldP spid="8"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文本框 3"/>
          <p:cNvSpPr txBox="1"/>
          <p:nvPr>
            <p:custDataLst>
              <p:tags r:id="rId2"/>
            </p:custDataLst>
          </p:nvPr>
        </p:nvSpPr>
        <p:spPr>
          <a:xfrm>
            <a:off x="914400" y="635000"/>
            <a:ext cx="7315200" cy="2143125"/>
          </a:xfrm>
          <a:prstGeom prst="rect">
            <a:avLst/>
          </a:prstGeom>
          <a:noFill/>
          <a:ln w="9525">
            <a:noFill/>
          </a:ln>
        </p:spPr>
        <p:txBody>
          <a:bodyPr anchor="ctr"/>
          <a:lstStyle/>
          <a:p>
            <a:pPr eaLnBrk="0" hangingPunct="0"/>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设</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为随机事件，则（     ）</a:t>
            </a:r>
          </a:p>
        </p:txBody>
      </p:sp>
      <p:sp>
        <p:nvSpPr>
          <p:cNvPr id="62466" name="文本框 4"/>
          <p:cNvSpPr txBox="1"/>
          <p:nvPr>
            <p:custDataLst>
              <p:tags r:id="rId3"/>
            </p:custDataLst>
          </p:nvPr>
        </p:nvSpPr>
        <p:spPr>
          <a:xfrm>
            <a:off x="1828800" y="2786063"/>
            <a:ext cx="6400800" cy="642937"/>
          </a:xfrm>
          <a:prstGeom prst="rect">
            <a:avLst/>
          </a:prstGeom>
          <a:noFill/>
          <a:ln w="9525">
            <a:noFill/>
          </a:ln>
        </p:spPr>
        <p:txBody>
          <a:bodyPr anchor="ctr"/>
          <a:lstStyle/>
          <a:p>
            <a:pPr eaLnBrk="0" hangingPunct="0"/>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若</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A∪B</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发生，则</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至少有一个发生</a:t>
            </a:r>
          </a:p>
        </p:txBody>
      </p:sp>
      <p:sp>
        <p:nvSpPr>
          <p:cNvPr id="62467" name="文本框 5"/>
          <p:cNvSpPr txBox="1"/>
          <p:nvPr>
            <p:custDataLst>
              <p:tags r:id="rId4"/>
            </p:custDataLst>
          </p:nvPr>
        </p:nvSpPr>
        <p:spPr>
          <a:xfrm>
            <a:off x="1828800" y="3643313"/>
            <a:ext cx="6400800" cy="642937"/>
          </a:xfrm>
          <a:prstGeom prst="rect">
            <a:avLst/>
          </a:prstGeom>
          <a:noFill/>
          <a:ln w="9525">
            <a:noFill/>
          </a:ln>
        </p:spPr>
        <p:txBody>
          <a:bodyPr anchor="ctr"/>
          <a:lstStyle/>
          <a:p>
            <a:pPr eaLnBrk="0" hangingPunct="0"/>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若</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A∪B</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发生，则</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同时发生</a:t>
            </a:r>
          </a:p>
        </p:txBody>
      </p:sp>
      <p:sp>
        <p:nvSpPr>
          <p:cNvPr id="62468" name="文本框 6"/>
          <p:cNvSpPr txBox="1"/>
          <p:nvPr>
            <p:custDataLst>
              <p:tags r:id="rId5"/>
            </p:custDataLst>
          </p:nvPr>
        </p:nvSpPr>
        <p:spPr>
          <a:xfrm>
            <a:off x="1828800" y="4500563"/>
            <a:ext cx="6400800" cy="642937"/>
          </a:xfrm>
          <a:prstGeom prst="rect">
            <a:avLst/>
          </a:prstGeom>
          <a:noFill/>
          <a:ln w="9525">
            <a:noFill/>
          </a:ln>
        </p:spPr>
        <p:txBody>
          <a:bodyPr anchor="ctr"/>
          <a:lstStyle/>
          <a:p>
            <a:pPr eaLnBrk="0" hangingPunct="0"/>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若</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A∩B</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发生，则</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同时发生</a:t>
            </a:r>
          </a:p>
        </p:txBody>
      </p:sp>
      <p:sp>
        <p:nvSpPr>
          <p:cNvPr id="62469" name="文本框 7"/>
          <p:cNvSpPr txBox="1"/>
          <p:nvPr>
            <p:custDataLst>
              <p:tags r:id="rId6"/>
            </p:custDataLst>
          </p:nvPr>
        </p:nvSpPr>
        <p:spPr>
          <a:xfrm>
            <a:off x="1828800" y="5357813"/>
            <a:ext cx="6400800" cy="642937"/>
          </a:xfrm>
          <a:prstGeom prst="rect">
            <a:avLst/>
          </a:prstGeom>
          <a:noFill/>
          <a:ln w="9525">
            <a:noFill/>
          </a:ln>
        </p:spPr>
        <p:txBody>
          <a:bodyPr anchor="ctr"/>
          <a:lstStyle/>
          <a:p>
            <a:pPr eaLnBrk="0" hangingPunct="0"/>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若</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 </a:t>
            </a:r>
            <a:r>
              <a:rPr lang="en-US" altLang="zh-CN" sz="2600" dirty="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rPr>
              <a:t>̶ </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发生，则</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发生，</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不发生</a:t>
            </a:r>
          </a:p>
        </p:txBody>
      </p:sp>
      <p:sp>
        <p:nvSpPr>
          <p:cNvPr id="9" name="矩形 8"/>
          <p:cNvSpPr>
            <a:spLocks noChangeAspect="1"/>
          </p:cNvSpPr>
          <p:nvPr>
            <p:custDataLst>
              <p:tags r:id="rId7"/>
            </p:custDataLst>
          </p:nvPr>
        </p:nvSpPr>
        <p:spPr>
          <a:xfrm>
            <a:off x="1114425" y="2849563"/>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a:t>
            </a:r>
            <a:endPar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矩形 9"/>
          <p:cNvSpPr>
            <a:spLocks noChangeAspect="1"/>
          </p:cNvSpPr>
          <p:nvPr>
            <p:custDataLst>
              <p:tags r:id="rId8"/>
            </p:custDataLst>
          </p:nvPr>
        </p:nvSpPr>
        <p:spPr>
          <a:xfrm>
            <a:off x="1114425" y="3706813"/>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B</a:t>
            </a:r>
            <a:endPar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矩形 10"/>
          <p:cNvSpPr>
            <a:spLocks noChangeAspect="1"/>
          </p:cNvSpPr>
          <p:nvPr>
            <p:custDataLst>
              <p:tags r:id="rId9"/>
            </p:custDataLst>
          </p:nvPr>
        </p:nvSpPr>
        <p:spPr>
          <a:xfrm>
            <a:off x="1114425" y="4564063"/>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C</a:t>
            </a:r>
            <a:endPar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矩形 11"/>
          <p:cNvSpPr>
            <a:spLocks noChangeAspect="1"/>
          </p:cNvSpPr>
          <p:nvPr>
            <p:custDataLst>
              <p:tags r:id="rId10"/>
            </p:custDataLst>
          </p:nvPr>
        </p:nvSpPr>
        <p:spPr>
          <a:xfrm>
            <a:off x="1114425" y="5421313"/>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D</a:t>
            </a:r>
            <a:endPar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圆角 12"/>
          <p:cNvSpPr/>
          <p:nvPr>
            <p:custDataLst>
              <p:tags r:id="rId11"/>
            </p:custDataLst>
          </p:nvPr>
        </p:nvSpPr>
        <p:spPr>
          <a:xfrm>
            <a:off x="6172200" y="6215063"/>
            <a:ext cx="1543050" cy="411163"/>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提交</a:t>
            </a:r>
          </a:p>
        </p:txBody>
      </p:sp>
      <p:grpSp>
        <p:nvGrpSpPr>
          <p:cNvPr id="62475" name="组合 17"/>
          <p:cNvGrpSpPr/>
          <p:nvPr>
            <p:custDataLst>
              <p:tags r:id="rId12"/>
            </p:custDataLst>
          </p:nvPr>
        </p:nvGrpSpPr>
        <p:grpSpPr>
          <a:xfrm>
            <a:off x="0" y="0"/>
            <a:ext cx="9144000" cy="635000"/>
            <a:chOff x="0" y="0"/>
            <a:chExt cx="9144000" cy="635000"/>
          </a:xfrm>
        </p:grpSpPr>
        <p:sp>
          <p:nvSpPr>
            <p:cNvPr id="14" name="TitleBackground"/>
            <p:cNvSpPr/>
            <p:nvPr>
              <p:custDataLst>
                <p:tags r:id="rId14"/>
              </p:custDataLst>
            </p:nvPr>
          </p:nvSpPr>
          <p:spPr>
            <a:xfrm>
              <a:off x="0" y="0"/>
              <a:ext cx="9144000" cy="635000"/>
            </a:xfrm>
            <a:prstGeom prst="rect">
              <a:avLst/>
            </a:prstGeom>
            <a:solidFill>
              <a:srgbClr val="F6F7F8"/>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62478" name="TypeText"/>
            <p:cNvSpPr txBox="1"/>
            <p:nvPr>
              <p:custDataLst>
                <p:tags r:id="rId16"/>
              </p:custDataLst>
            </p:nvPr>
          </p:nvSpPr>
          <p:spPr>
            <a:xfrm>
              <a:off x="254000" y="0"/>
              <a:ext cx="1905000" cy="635000"/>
            </a:xfrm>
            <a:prstGeom prst="rect">
              <a:avLst/>
            </a:prstGeom>
            <a:noFill/>
            <a:ln w="9525">
              <a:noFill/>
            </a:ln>
          </p:spPr>
          <p:txBody>
            <a:bodyPr wrap="none" anchor="ctr"/>
            <a:lstStyle/>
            <a:p>
              <a:pPr eaLnBrk="0" hangingPunct="0"/>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62479" name="TipText"/>
            <p:cNvSpPr txBox="1"/>
            <p:nvPr>
              <p:custDataLst>
                <p:tags r:id="rId17"/>
              </p:custDataLst>
            </p:nvPr>
          </p:nvSpPr>
          <p:spPr>
            <a:xfrm>
              <a:off x="1525905" y="109220"/>
              <a:ext cx="2286000" cy="508000"/>
            </a:xfrm>
            <a:prstGeom prst="rect">
              <a:avLst/>
            </a:prstGeom>
            <a:noFill/>
            <a:ln w="9525">
              <a:noFill/>
            </a:ln>
          </p:spPr>
          <p:txBody>
            <a:bodyPr wrap="none" anchor="ctr"/>
            <a:lstStyle/>
            <a:p>
              <a:pPr eaLnBrk="0" hangingPunct="0"/>
              <a:r>
                <a:rPr lang="en-US" altLang="zh-CN" sz="2000" dirty="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dirty="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62480" name="图片 2"/>
          <p:cNvPicPr/>
          <p:nvPr>
            <p:custDataLst>
              <p:tags r:id="rId13"/>
            </p:custDataLst>
          </p:nvPr>
        </p:nvPicPr>
        <p:blipFill>
          <a:blip r:embed="rId19"/>
          <a:stretch>
            <a:fillRect/>
          </a:stretch>
        </p:blipFill>
        <p:spPr>
          <a:xfrm>
            <a:off x="7594600" y="63500"/>
            <a:ext cx="1422400" cy="508000"/>
          </a:xfrm>
          <a:prstGeom prst="rect">
            <a:avLst/>
          </a:prstGeom>
          <a:noFill/>
          <a:ln w="9525">
            <a:noFill/>
          </a:ln>
        </p:spPr>
      </p:pic>
    </p:spTree>
    <p:custDataLst>
      <p:tags r:id="rId1"/>
    </p:custData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5"/>
          <p:cNvSpPr>
            <a:spLocks noGrp="1" noChangeArrowheads="1"/>
          </p:cNvSpPr>
          <p:nvPr>
            <p:ph type="title" idx="4294967295"/>
          </p:nvPr>
        </p:nvSpPr>
        <p:spPr>
          <a:xfrm>
            <a:off x="-71438" y="747713"/>
            <a:ext cx="3352801" cy="609600"/>
          </a:xfrm>
          <a:prstGeom prst="rect">
            <a:avLst/>
          </a:prstGeom>
        </p:spPr>
        <p:txBody>
          <a:bodyPr/>
          <a:lstStyle/>
          <a:p>
            <a:pPr eaLnBrk="1" hangingPunct="1">
              <a:defRPr/>
            </a:pPr>
            <a:r>
              <a:rPr lang="en-US" altLang="zh-CN" sz="2400" b="0" dirty="0">
                <a:solidFill>
                  <a:srgbClr val="000099"/>
                </a:solidFill>
                <a:latin typeface="+mn-lt"/>
                <a:ea typeface="黑体" panose="02010609060101010101" pitchFamily="2" charset="-122"/>
              </a:rPr>
              <a:t>5</a:t>
            </a:r>
            <a:r>
              <a:rPr lang="zh-CN" altLang="en-US" sz="2400" b="0" dirty="0">
                <a:solidFill>
                  <a:srgbClr val="000099"/>
                </a:solidFill>
                <a:latin typeface="+mn-lt"/>
                <a:ea typeface="黑体" panose="02010609060101010101" pitchFamily="2" charset="-122"/>
              </a:rPr>
              <a:t>、互不相容事件</a:t>
            </a:r>
          </a:p>
        </p:txBody>
      </p:sp>
      <p:sp>
        <p:nvSpPr>
          <p:cNvPr id="36867" name="Text Box 12"/>
          <p:cNvSpPr txBox="1">
            <a:spLocks noChangeArrowheads="1"/>
          </p:cNvSpPr>
          <p:nvPr/>
        </p:nvSpPr>
        <p:spPr bwMode="auto">
          <a:xfrm>
            <a:off x="476250" y="2753995"/>
            <a:ext cx="8280400" cy="829945"/>
          </a:xfrm>
          <a:prstGeom prst="rect">
            <a:avLst/>
          </a:prstGeom>
          <a:noFill/>
          <a:ln w="9525">
            <a:noFill/>
            <a:miter lim="800000"/>
          </a:ln>
        </p:spPr>
        <p:txBody>
          <a:bodyPr>
            <a:spAutoFit/>
          </a:bodyPr>
          <a:lstStyle/>
          <a:p>
            <a:pPr>
              <a:defRPr/>
            </a:pPr>
            <a:r>
              <a:rPr lang="en-US" altLang="zh-CN" sz="2400" b="0" dirty="0">
                <a:latin typeface="+mn-lt"/>
                <a:ea typeface="黑体" panose="02010609060101010101" pitchFamily="2" charset="-122"/>
                <a:cs typeface="Times New Roman" panose="02020603050405020304" pitchFamily="18" charset="0"/>
                <a:sym typeface="Arial" panose="020B0604020202020204" pitchFamily="34" charset="0"/>
              </a:rPr>
              <a:t>A</a:t>
            </a:r>
            <a:r>
              <a:rPr lang="zh-CN" altLang="en-US" sz="2400" b="0" dirty="0">
                <a:latin typeface="+mn-lt"/>
                <a:ea typeface="黑体" panose="02010609060101010101" pitchFamily="2" charset="-122"/>
                <a:cs typeface="Times New Roman" panose="02020603050405020304" pitchFamily="18" charset="0"/>
                <a:sym typeface="Arial" panose="020B0604020202020204" pitchFamily="34" charset="0"/>
              </a:rPr>
              <a:t>与</a:t>
            </a:r>
            <a:r>
              <a:rPr lang="en-US" altLang="zh-CN" sz="2400" b="0" dirty="0">
                <a:latin typeface="+mn-lt"/>
                <a:ea typeface="黑体" panose="02010609060101010101" pitchFamily="2" charset="-122"/>
                <a:cs typeface="Times New Roman" panose="02020603050405020304" pitchFamily="18" charset="0"/>
                <a:sym typeface="Arial" panose="020B0604020202020204" pitchFamily="34" charset="0"/>
              </a:rPr>
              <a:t>B</a:t>
            </a:r>
            <a:r>
              <a:rPr lang="zh-CN" altLang="en-US" sz="2400" b="0" dirty="0">
                <a:latin typeface="+mn-lt"/>
                <a:ea typeface="黑体" panose="02010609060101010101" pitchFamily="2" charset="-122"/>
                <a:sym typeface="Arial" panose="020B0604020202020204" pitchFamily="34" charset="0"/>
              </a:rPr>
              <a:t>互不相容 &lt;==&gt; </a:t>
            </a:r>
            <a:r>
              <a:rPr lang="zh-CN" altLang="en-US" sz="2400" b="0" dirty="0">
                <a:latin typeface="+mn-lt"/>
                <a:ea typeface="黑体" panose="02010609060101010101" pitchFamily="2" charset="-122"/>
              </a:rPr>
              <a:t>事件</a:t>
            </a:r>
            <a:r>
              <a:rPr lang="en-US" altLang="zh-CN" sz="2400" b="0" i="1" dirty="0">
                <a:latin typeface="+mn-lt"/>
                <a:ea typeface="黑体" panose="02010609060101010101" pitchFamily="2" charset="-122"/>
              </a:rPr>
              <a:t>A</a:t>
            </a:r>
            <a:r>
              <a:rPr lang="zh-CN" altLang="en-US" sz="2400" b="0" dirty="0">
                <a:latin typeface="+mn-lt"/>
                <a:ea typeface="黑体" panose="02010609060101010101" pitchFamily="2" charset="-122"/>
              </a:rPr>
              <a:t>与</a:t>
            </a:r>
            <a:r>
              <a:rPr lang="en-US" altLang="zh-CN" sz="2400" b="0" i="1" dirty="0">
                <a:latin typeface="+mn-lt"/>
                <a:ea typeface="黑体" panose="02010609060101010101" pitchFamily="2" charset="-122"/>
              </a:rPr>
              <a:t>B</a:t>
            </a:r>
            <a:r>
              <a:rPr lang="zh-CN" altLang="en-US" sz="2400" b="0" dirty="0">
                <a:latin typeface="+mn-lt"/>
                <a:ea typeface="黑体" panose="02010609060101010101" pitchFamily="2" charset="-122"/>
              </a:rPr>
              <a:t>不能</a:t>
            </a:r>
            <a:endParaRPr lang="en-US" altLang="zh-CN" sz="2400" b="0" dirty="0">
              <a:latin typeface="+mn-lt"/>
              <a:ea typeface="黑体" panose="02010609060101010101" pitchFamily="2" charset="-122"/>
            </a:endParaRPr>
          </a:p>
          <a:p>
            <a:pPr>
              <a:defRPr/>
            </a:pPr>
            <a:r>
              <a:rPr lang="en-US" altLang="zh-CN" sz="2400" b="0" dirty="0">
                <a:latin typeface="+mn-lt"/>
                <a:ea typeface="黑体" panose="02010609060101010101" pitchFamily="2" charset="-122"/>
              </a:rPr>
              <a:t>                                     </a:t>
            </a:r>
            <a:r>
              <a:rPr lang="zh-CN" altLang="en-US" sz="2400" b="0" dirty="0">
                <a:latin typeface="+mn-lt"/>
                <a:ea typeface="黑体" panose="02010609060101010101" pitchFamily="2" charset="-122"/>
              </a:rPr>
              <a:t>同时发生。</a:t>
            </a:r>
          </a:p>
        </p:txBody>
      </p:sp>
      <p:sp>
        <p:nvSpPr>
          <p:cNvPr id="11272" name="Text Box 13"/>
          <p:cNvSpPr txBox="1">
            <a:spLocks noChangeArrowheads="1"/>
          </p:cNvSpPr>
          <p:nvPr/>
        </p:nvSpPr>
        <p:spPr bwMode="auto">
          <a:xfrm>
            <a:off x="393700" y="1428750"/>
            <a:ext cx="800100" cy="461963"/>
          </a:xfrm>
          <a:prstGeom prst="rect">
            <a:avLst/>
          </a:prstGeom>
          <a:noFill/>
          <a:ln w="9525">
            <a:noFill/>
            <a:miter lim="800000"/>
          </a:ln>
        </p:spPr>
        <p:txBody>
          <a:bodyPr wrap="none">
            <a:spAutoFit/>
          </a:bodyPr>
          <a:lstStyle/>
          <a:p>
            <a:pPr>
              <a:defRPr/>
            </a:pPr>
            <a:r>
              <a:rPr lang="zh-CN" altLang="en-US" sz="2400" b="0">
                <a:solidFill>
                  <a:schemeClr val="accent2"/>
                </a:solidFill>
                <a:latin typeface="+mn-lt"/>
                <a:ea typeface="黑体" panose="02010609060101010101" pitchFamily="2" charset="-122"/>
              </a:rPr>
              <a:t>定义</a:t>
            </a:r>
          </a:p>
        </p:txBody>
      </p:sp>
      <p:sp>
        <p:nvSpPr>
          <p:cNvPr id="11273" name="Text Box 14"/>
          <p:cNvSpPr txBox="1">
            <a:spLocks noChangeArrowheads="1"/>
          </p:cNvSpPr>
          <p:nvPr/>
        </p:nvSpPr>
        <p:spPr bwMode="auto">
          <a:xfrm>
            <a:off x="1130300" y="1428750"/>
            <a:ext cx="492125" cy="461963"/>
          </a:xfrm>
          <a:prstGeom prst="rect">
            <a:avLst/>
          </a:prstGeom>
          <a:noFill/>
          <a:ln w="9525">
            <a:noFill/>
            <a:miter lim="800000"/>
          </a:ln>
        </p:spPr>
        <p:txBody>
          <a:bodyPr wrap="none">
            <a:spAutoFit/>
          </a:bodyPr>
          <a:lstStyle/>
          <a:p>
            <a:pPr>
              <a:defRPr/>
            </a:pPr>
            <a:r>
              <a:rPr lang="zh-CN" altLang="en-US" sz="2400" b="0">
                <a:latin typeface="+mn-lt"/>
                <a:ea typeface="黑体" panose="02010609060101010101" pitchFamily="2" charset="-122"/>
              </a:rPr>
              <a:t>若</a:t>
            </a:r>
          </a:p>
        </p:txBody>
      </p:sp>
      <p:graphicFrame>
        <p:nvGraphicFramePr>
          <p:cNvPr id="11266" name="Object 2"/>
          <p:cNvGraphicFramePr>
            <a:graphicFrameLocks noChangeAspect="1"/>
          </p:cNvGraphicFramePr>
          <p:nvPr/>
        </p:nvGraphicFramePr>
        <p:xfrm>
          <a:off x="1490663" y="1489075"/>
          <a:ext cx="1471612" cy="417513"/>
        </p:xfrm>
        <a:graphic>
          <a:graphicData uri="http://schemas.openxmlformats.org/presentationml/2006/ole">
            <mc:AlternateContent xmlns:mc="http://schemas.openxmlformats.org/markup-compatibility/2006">
              <mc:Choice xmlns:v="urn:schemas-microsoft-com:vml" Requires="v">
                <p:oleObj name="Equation" r:id="rId2" imgW="876300" imgH="228600" progId="Equation.DSMT4">
                  <p:embed/>
                </p:oleObj>
              </mc:Choice>
              <mc:Fallback>
                <p:oleObj name="Equation" r:id="rId2" imgW="876300" imgH="228600" progId="Equation.DSMT4">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3" y="1489075"/>
                        <a:ext cx="14716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4" name="Text Box 16"/>
          <p:cNvSpPr txBox="1">
            <a:spLocks noChangeArrowheads="1"/>
          </p:cNvSpPr>
          <p:nvPr/>
        </p:nvSpPr>
        <p:spPr bwMode="auto">
          <a:xfrm>
            <a:off x="2906713" y="1443038"/>
            <a:ext cx="2764790" cy="460375"/>
          </a:xfrm>
          <a:prstGeom prst="rect">
            <a:avLst/>
          </a:prstGeom>
          <a:noFill/>
          <a:ln w="9525">
            <a:noFill/>
            <a:miter lim="800000"/>
          </a:ln>
        </p:spPr>
        <p:txBody>
          <a:bodyPr wrap="none">
            <a:spAutoFit/>
          </a:bodyPr>
          <a:lstStyle/>
          <a:p>
            <a:pPr algn="l">
              <a:defRPr/>
            </a:pPr>
            <a:r>
              <a:rPr lang="zh-CN" altLang="en-US" sz="2400" b="0" dirty="0">
                <a:latin typeface="+mn-lt"/>
                <a:ea typeface="黑体" panose="02010609060101010101" pitchFamily="2" charset="-122"/>
              </a:rPr>
              <a:t>，则称 </a:t>
            </a:r>
            <a:r>
              <a:rPr lang="en-US" altLang="zh-CN" sz="2400" b="0" i="1" dirty="0">
                <a:latin typeface="+mn-lt"/>
                <a:ea typeface="黑体" panose="02010609060101010101" pitchFamily="2" charset="-122"/>
              </a:rPr>
              <a:t>A</a:t>
            </a:r>
            <a:r>
              <a:rPr lang="zh-CN" altLang="en-US" sz="2400" b="0" dirty="0">
                <a:latin typeface="+mn-lt"/>
                <a:ea typeface="黑体" panose="02010609060101010101" pitchFamily="2" charset="-122"/>
              </a:rPr>
              <a:t>与</a:t>
            </a:r>
            <a:r>
              <a:rPr lang="en-US" altLang="zh-CN" sz="2400" b="0" i="1" dirty="0">
                <a:latin typeface="+mn-lt"/>
                <a:ea typeface="黑体" panose="02010609060101010101" pitchFamily="2" charset="-122"/>
              </a:rPr>
              <a:t>B</a:t>
            </a:r>
            <a:r>
              <a:rPr lang="zh-CN" altLang="en-US" sz="2400" b="0" dirty="0">
                <a:solidFill>
                  <a:schemeClr val="accent2"/>
                </a:solidFill>
                <a:latin typeface="+mn-lt"/>
                <a:ea typeface="黑体" panose="02010609060101010101" pitchFamily="2" charset="-122"/>
              </a:rPr>
              <a:t>相容，</a:t>
            </a:r>
          </a:p>
        </p:txBody>
      </p:sp>
      <p:sp>
        <p:nvSpPr>
          <p:cNvPr id="36872" name="Text Box 17"/>
          <p:cNvSpPr txBox="1">
            <a:spLocks noChangeArrowheads="1"/>
          </p:cNvSpPr>
          <p:nvPr/>
        </p:nvSpPr>
        <p:spPr bwMode="auto">
          <a:xfrm>
            <a:off x="509639" y="4215814"/>
            <a:ext cx="1107996" cy="461665"/>
          </a:xfrm>
          <a:prstGeom prst="rect">
            <a:avLst/>
          </a:prstGeom>
          <a:noFill/>
          <a:ln w="9525">
            <a:noFill/>
            <a:miter lim="800000"/>
          </a:ln>
        </p:spPr>
        <p:txBody>
          <a:bodyPr wrap="none">
            <a:spAutoFit/>
          </a:bodyPr>
          <a:lstStyle/>
          <a:p>
            <a:pPr>
              <a:defRPr/>
            </a:pPr>
            <a:r>
              <a:rPr lang="zh-CN" altLang="en-US" sz="2400" dirty="0">
                <a:solidFill>
                  <a:schemeClr val="accent2"/>
                </a:solidFill>
                <a:latin typeface="+mn-lt"/>
                <a:ea typeface="黑体" panose="02010609060101010101" pitchFamily="2" charset="-122"/>
              </a:rPr>
              <a:t>例如</a:t>
            </a:r>
            <a:r>
              <a:rPr lang="zh-CN" altLang="en-US" sz="2400" b="0" dirty="0">
                <a:solidFill>
                  <a:schemeClr val="accent2"/>
                </a:solidFill>
                <a:latin typeface="+mn-lt"/>
                <a:ea typeface="黑体" panose="02010609060101010101" pitchFamily="2" charset="-122"/>
              </a:rPr>
              <a:t>：</a:t>
            </a:r>
          </a:p>
        </p:txBody>
      </p:sp>
      <p:sp>
        <p:nvSpPr>
          <p:cNvPr id="36873" name="Text Box 18"/>
          <p:cNvSpPr txBox="1">
            <a:spLocks noChangeArrowheads="1"/>
          </p:cNvSpPr>
          <p:nvPr/>
        </p:nvSpPr>
        <p:spPr bwMode="auto">
          <a:xfrm>
            <a:off x="1450693" y="4215814"/>
            <a:ext cx="5083175" cy="461962"/>
          </a:xfrm>
          <a:prstGeom prst="rect">
            <a:avLst/>
          </a:prstGeom>
          <a:noFill/>
          <a:ln w="9525">
            <a:noFill/>
            <a:miter lim="800000"/>
          </a:ln>
        </p:spPr>
        <p:txBody>
          <a:bodyPr wrap="none">
            <a:spAutoFit/>
          </a:bodyPr>
          <a:lstStyle/>
          <a:p>
            <a:pPr>
              <a:defRPr/>
            </a:pPr>
            <a:r>
              <a:rPr lang="zh-CN" altLang="en-US" sz="2400" b="0">
                <a:latin typeface="+mn-lt"/>
                <a:ea typeface="黑体" panose="02010609060101010101" pitchFamily="2" charset="-122"/>
              </a:rPr>
              <a:t>基本事件是两两</a:t>
            </a:r>
            <a:r>
              <a:rPr lang="zh-CN" altLang="en-US" sz="2400" b="0">
                <a:solidFill>
                  <a:schemeClr val="accent2"/>
                </a:solidFill>
                <a:latin typeface="+mn-lt"/>
                <a:ea typeface="黑体" panose="02010609060101010101" pitchFamily="2" charset="-122"/>
              </a:rPr>
              <a:t>互不相容</a:t>
            </a:r>
            <a:r>
              <a:rPr lang="zh-CN" altLang="en-US" sz="2400" b="0">
                <a:latin typeface="+mn-lt"/>
                <a:ea typeface="黑体" panose="02010609060101010101" pitchFamily="2" charset="-122"/>
              </a:rPr>
              <a:t>的</a:t>
            </a:r>
            <a:r>
              <a:rPr lang="en-US" altLang="zh-CN" sz="2400" b="0">
                <a:latin typeface="+mn-lt"/>
                <a:ea typeface="黑体" panose="02010609060101010101" pitchFamily="2" charset="-122"/>
              </a:rPr>
              <a:t>(</a:t>
            </a:r>
            <a:r>
              <a:rPr lang="zh-CN" altLang="en-US" sz="2400" b="0">
                <a:solidFill>
                  <a:schemeClr val="accent2"/>
                </a:solidFill>
                <a:latin typeface="+mn-lt"/>
                <a:ea typeface="黑体" panose="02010609060101010101" pitchFamily="2" charset="-122"/>
              </a:rPr>
              <a:t>互斥</a:t>
            </a:r>
            <a:r>
              <a:rPr lang="en-US" altLang="zh-CN" sz="2400" b="0">
                <a:latin typeface="+mn-lt"/>
                <a:ea typeface="黑体" panose="02010609060101010101" pitchFamily="2" charset="-122"/>
              </a:rPr>
              <a:t>) </a:t>
            </a:r>
            <a:r>
              <a:rPr lang="zh-CN" altLang="en-US" sz="2400" b="0">
                <a:latin typeface="+mn-lt"/>
                <a:ea typeface="黑体" panose="02010609060101010101" pitchFamily="2" charset="-122"/>
              </a:rPr>
              <a:t>。</a:t>
            </a:r>
          </a:p>
        </p:txBody>
      </p:sp>
      <p:sp>
        <p:nvSpPr>
          <p:cNvPr id="36874" name="Text Box 19"/>
          <p:cNvSpPr txBox="1">
            <a:spLocks noChangeArrowheads="1"/>
          </p:cNvSpPr>
          <p:nvPr/>
        </p:nvSpPr>
        <p:spPr bwMode="auto">
          <a:xfrm>
            <a:off x="1441505" y="4800639"/>
            <a:ext cx="6955750" cy="461665"/>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产品检验是一等品、二等品、次品是互不相容的。</a:t>
            </a:r>
          </a:p>
        </p:txBody>
      </p:sp>
      <p:sp>
        <p:nvSpPr>
          <p:cNvPr id="11278" name="Text Box 20"/>
          <p:cNvSpPr txBox="1">
            <a:spLocks noChangeArrowheads="1"/>
          </p:cNvSpPr>
          <p:nvPr/>
        </p:nvSpPr>
        <p:spPr bwMode="auto">
          <a:xfrm>
            <a:off x="479425" y="2000250"/>
            <a:ext cx="5776913" cy="415925"/>
          </a:xfrm>
          <a:prstGeom prst="rect">
            <a:avLst/>
          </a:prstGeom>
          <a:noFill/>
          <a:ln w="9525">
            <a:noFill/>
            <a:miter lim="800000"/>
          </a:ln>
        </p:spPr>
        <p:txBody>
          <a:bodyPr lIns="0" tIns="0" rIns="0">
            <a:spAutoFit/>
          </a:bodyPr>
          <a:lstStyle/>
          <a:p>
            <a:pPr eaLnBrk="1" hangingPunct="1">
              <a:defRPr/>
            </a:pPr>
            <a:r>
              <a:rPr lang="zh-CN" altLang="en-US" sz="2400" b="0">
                <a:latin typeface="+mn-lt"/>
                <a:ea typeface="黑体" panose="02010609060101010101" pitchFamily="2" charset="-122"/>
              </a:rPr>
              <a:t>否则，称</a:t>
            </a:r>
            <a:r>
              <a:rPr lang="en-US" altLang="zh-CN" sz="2400" b="0" i="1">
                <a:solidFill>
                  <a:srgbClr val="000099"/>
                </a:solidFill>
                <a:latin typeface="+mn-lt"/>
                <a:ea typeface="黑体" panose="02010609060101010101" pitchFamily="2" charset="-122"/>
              </a:rPr>
              <a:t>A</a:t>
            </a:r>
            <a:r>
              <a:rPr lang="zh-CN" altLang="en-US" sz="2400" b="0">
                <a:solidFill>
                  <a:srgbClr val="000099"/>
                </a:solidFill>
                <a:latin typeface="+mn-lt"/>
                <a:ea typeface="黑体" panose="02010609060101010101" pitchFamily="2" charset="-122"/>
              </a:rPr>
              <a:t>与</a:t>
            </a:r>
            <a:r>
              <a:rPr lang="en-US" altLang="zh-CN" sz="2400" b="0" i="1">
                <a:solidFill>
                  <a:srgbClr val="000099"/>
                </a:solidFill>
                <a:latin typeface="+mn-lt"/>
                <a:ea typeface="黑体" panose="02010609060101010101" pitchFamily="2" charset="-122"/>
              </a:rPr>
              <a:t>B</a:t>
            </a:r>
            <a:r>
              <a:rPr lang="zh-CN" altLang="en-US" sz="2400" b="0">
                <a:solidFill>
                  <a:schemeClr val="accent6"/>
                </a:solidFill>
                <a:latin typeface="+mn-lt"/>
                <a:ea typeface="黑体" panose="02010609060101010101" pitchFamily="2" charset="-122"/>
              </a:rPr>
              <a:t>互不相容</a:t>
            </a:r>
            <a:r>
              <a:rPr lang="zh-CN" altLang="en-US" sz="2400" b="0">
                <a:solidFill>
                  <a:srgbClr val="000099"/>
                </a:solidFill>
                <a:latin typeface="+mn-lt"/>
                <a:ea typeface="黑体" panose="02010609060101010101" pitchFamily="2" charset="-122"/>
              </a:rPr>
              <a:t>，</a:t>
            </a:r>
            <a:r>
              <a:rPr lang="zh-CN" altLang="en-US" sz="2400" b="0">
                <a:solidFill>
                  <a:srgbClr val="000000"/>
                </a:solidFill>
                <a:latin typeface="+mn-lt"/>
                <a:ea typeface="黑体" panose="02010609060101010101" pitchFamily="2" charset="-122"/>
              </a:rPr>
              <a:t>也称</a:t>
            </a:r>
            <a:r>
              <a:rPr lang="en-US" altLang="zh-CN" sz="2400" b="0" i="1">
                <a:solidFill>
                  <a:srgbClr val="000099"/>
                </a:solidFill>
                <a:latin typeface="+mn-lt"/>
                <a:ea typeface="黑体" panose="02010609060101010101" pitchFamily="2" charset="-122"/>
              </a:rPr>
              <a:t>A</a:t>
            </a:r>
            <a:r>
              <a:rPr lang="zh-CN" altLang="en-US" sz="2400" b="0">
                <a:solidFill>
                  <a:srgbClr val="000099"/>
                </a:solidFill>
                <a:latin typeface="+mn-lt"/>
                <a:ea typeface="黑体" panose="02010609060101010101" pitchFamily="2" charset="-122"/>
              </a:rPr>
              <a:t>与</a:t>
            </a:r>
            <a:r>
              <a:rPr lang="en-US" altLang="zh-CN" sz="2400" b="0" i="1">
                <a:solidFill>
                  <a:srgbClr val="000099"/>
                </a:solidFill>
                <a:latin typeface="+mn-lt"/>
                <a:ea typeface="黑体" panose="02010609060101010101" pitchFamily="2" charset="-122"/>
              </a:rPr>
              <a:t>B</a:t>
            </a:r>
            <a:r>
              <a:rPr lang="zh-CN" altLang="en-US" sz="2400" b="0">
                <a:solidFill>
                  <a:schemeClr val="accent6"/>
                </a:solidFill>
                <a:latin typeface="+mn-lt"/>
                <a:ea typeface="黑体" panose="02010609060101010101" pitchFamily="2" charset="-122"/>
              </a:rPr>
              <a:t>互斥</a:t>
            </a:r>
            <a:r>
              <a:rPr lang="zh-CN" altLang="en-US" sz="2400" b="0">
                <a:solidFill>
                  <a:srgbClr val="0000FF"/>
                </a:solidFill>
                <a:latin typeface="+mn-lt"/>
                <a:ea typeface="黑体" panose="02010609060101010101" pitchFamily="2" charset="-122"/>
              </a:rPr>
              <a:t>。</a:t>
            </a:r>
            <a:endParaRPr lang="en-US" sz="2400" b="0">
              <a:solidFill>
                <a:srgbClr val="000000"/>
              </a:solidFill>
              <a:latin typeface="+mn-lt"/>
              <a:ea typeface="黑体" panose="02010609060101010101" pitchFamily="2" charset="-122"/>
            </a:endParaRPr>
          </a:p>
        </p:txBody>
      </p:sp>
      <p:grpSp>
        <p:nvGrpSpPr>
          <p:cNvPr id="26636" name="Group 12"/>
          <p:cNvGrpSpPr/>
          <p:nvPr/>
        </p:nvGrpSpPr>
        <p:grpSpPr bwMode="auto">
          <a:xfrm>
            <a:off x="6329680" y="1326833"/>
            <a:ext cx="2438400" cy="2425700"/>
            <a:chOff x="46" y="0"/>
            <a:chExt cx="1536" cy="1528"/>
          </a:xfrm>
        </p:grpSpPr>
        <p:grpSp>
          <p:nvGrpSpPr>
            <p:cNvPr id="26637" name="Group 13"/>
            <p:cNvGrpSpPr/>
            <p:nvPr/>
          </p:nvGrpSpPr>
          <p:grpSpPr bwMode="auto">
            <a:xfrm>
              <a:off x="46" y="0"/>
              <a:ext cx="1536" cy="1528"/>
              <a:chOff x="0" y="0"/>
              <a:chExt cx="1536" cy="1528"/>
            </a:xfrm>
          </p:grpSpPr>
          <p:sp>
            <p:nvSpPr>
              <p:cNvPr id="11286" name="Rectangle 3"/>
              <p:cNvSpPr>
                <a:spLocks noChangeArrowheads="1"/>
              </p:cNvSpPr>
              <p:nvPr/>
            </p:nvSpPr>
            <p:spPr bwMode="auto">
              <a:xfrm>
                <a:off x="0" y="0"/>
                <a:ext cx="1536" cy="1528"/>
              </a:xfrm>
              <a:prstGeom prst="rect">
                <a:avLst/>
              </a:prstGeom>
              <a:solidFill>
                <a:schemeClr val="bg1"/>
              </a:solidFill>
              <a:ln w="9525">
                <a:solidFill>
                  <a:schemeClr val="tx1"/>
                </a:solidFill>
                <a:miter lim="800000"/>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26646" name="Object 5"/>
              <p:cNvGraphicFramePr>
                <a:graphicFrameLocks noChangeAspect="1"/>
              </p:cNvGraphicFramePr>
              <p:nvPr/>
            </p:nvGraphicFramePr>
            <p:xfrm>
              <a:off x="42" y="1134"/>
              <a:ext cx="228" cy="291"/>
            </p:xfrm>
            <a:graphic>
              <a:graphicData uri="http://schemas.openxmlformats.org/presentationml/2006/ole">
                <mc:AlternateContent xmlns:mc="http://schemas.openxmlformats.org/markup-compatibility/2006">
                  <mc:Choice xmlns:v="urn:schemas-microsoft-com:vml" Requires="v">
                    <p:oleObj r:id="rId4" imgW="165100" imgH="215900" progId="Equation.3">
                      <p:embed/>
                    </p:oleObj>
                  </mc:Choice>
                  <mc:Fallback>
                    <p:oleObj r:id="rId4" imgW="165100" imgH="2159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 y="1134"/>
                            <a:ext cx="22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638" name="Group 16"/>
            <p:cNvGrpSpPr/>
            <p:nvPr/>
          </p:nvGrpSpPr>
          <p:grpSpPr bwMode="auto">
            <a:xfrm>
              <a:off x="286" y="720"/>
              <a:ext cx="640" cy="624"/>
              <a:chOff x="0" y="0"/>
              <a:chExt cx="640" cy="624"/>
            </a:xfrm>
          </p:grpSpPr>
          <p:sp>
            <p:nvSpPr>
              <p:cNvPr id="11285" name="Oval 7"/>
              <p:cNvSpPr>
                <a:spLocks noChangeArrowheads="1"/>
              </p:cNvSpPr>
              <p:nvPr/>
            </p:nvSpPr>
            <p:spPr bwMode="auto">
              <a:xfrm>
                <a:off x="0" y="0"/>
                <a:ext cx="640" cy="624"/>
              </a:xfrm>
              <a:prstGeom prst="ellipse">
                <a:avLst/>
              </a:prstGeom>
              <a:solidFill>
                <a:schemeClr val="bg1">
                  <a:alpha val="50195"/>
                </a:schemeClr>
              </a:solid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26644" name="Object 4"/>
              <p:cNvGraphicFramePr>
                <a:graphicFrameLocks noChangeAspect="1"/>
              </p:cNvGraphicFramePr>
              <p:nvPr/>
            </p:nvGraphicFramePr>
            <p:xfrm>
              <a:off x="191" y="210"/>
              <a:ext cx="249" cy="270"/>
            </p:xfrm>
            <a:graphic>
              <a:graphicData uri="http://schemas.openxmlformats.org/presentationml/2006/ole">
                <mc:AlternateContent xmlns:mc="http://schemas.openxmlformats.org/markup-compatibility/2006">
                  <mc:Choice xmlns:v="urn:schemas-microsoft-com:vml" Requires="v">
                    <p:oleObj r:id="rId6" imgW="177800" imgH="190500" progId="Equation.3">
                      <p:embed/>
                    </p:oleObj>
                  </mc:Choice>
                  <mc:Fallback>
                    <p:oleObj r:id="rId6" imgW="177800" imgH="1905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 y="210"/>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6639" name="Group 19"/>
            <p:cNvGrpSpPr/>
            <p:nvPr/>
          </p:nvGrpSpPr>
          <p:grpSpPr bwMode="auto">
            <a:xfrm>
              <a:off x="814" y="225"/>
              <a:ext cx="713" cy="767"/>
              <a:chOff x="0" y="33"/>
              <a:chExt cx="713" cy="767"/>
            </a:xfrm>
          </p:grpSpPr>
          <p:graphicFrame>
            <p:nvGraphicFramePr>
              <p:cNvPr id="26641" name="Object 3"/>
              <p:cNvGraphicFramePr>
                <a:graphicFrameLocks noChangeAspect="1"/>
              </p:cNvGraphicFramePr>
              <p:nvPr/>
            </p:nvGraphicFramePr>
            <p:xfrm>
              <a:off x="279" y="288"/>
              <a:ext cx="249" cy="270"/>
            </p:xfrm>
            <a:graphic>
              <a:graphicData uri="http://schemas.openxmlformats.org/presentationml/2006/ole">
                <mc:AlternateContent xmlns:mc="http://schemas.openxmlformats.org/markup-compatibility/2006">
                  <mc:Choice xmlns:v="urn:schemas-microsoft-com:vml" Requires="v">
                    <p:oleObj r:id="rId8" imgW="177800" imgH="190500" progId="Equation.3">
                      <p:embed/>
                    </p:oleObj>
                  </mc:Choice>
                  <mc:Fallback>
                    <p:oleObj r:id="rId8" imgW="177800" imgH="19050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 y="288"/>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84" name="Oval 11"/>
              <p:cNvSpPr>
                <a:spLocks noChangeArrowheads="1"/>
              </p:cNvSpPr>
              <p:nvPr/>
            </p:nvSpPr>
            <p:spPr bwMode="auto">
              <a:xfrm>
                <a:off x="0" y="33"/>
                <a:ext cx="713" cy="767"/>
              </a:xfrm>
              <a:prstGeom prst="ellipse">
                <a:avLst/>
              </a:prstGeom>
              <a:no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pSp>
        <p:pic>
          <p:nvPicPr>
            <p:cNvPr id="26640"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 y="1176"/>
              <a:ext cx="23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72"/>
                                        </p:tgtEl>
                                        <p:attrNameLst>
                                          <p:attrName>style.visibility</p:attrName>
                                        </p:attrNameLst>
                                      </p:cBhvr>
                                      <p:to>
                                        <p:strVal val="visible"/>
                                      </p:to>
                                    </p:set>
                                    <p:animEffect transition="in" filter="wipe(left)">
                                      <p:cBhvr>
                                        <p:cTn id="7" dur="500"/>
                                        <p:tgtEl>
                                          <p:spTgt spid="112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73"/>
                                        </p:tgtEl>
                                        <p:attrNameLst>
                                          <p:attrName>style.visibility</p:attrName>
                                        </p:attrNameLst>
                                      </p:cBhvr>
                                      <p:to>
                                        <p:strVal val="visible"/>
                                      </p:to>
                                    </p:set>
                                    <p:animEffect transition="in" filter="wipe(left)">
                                      <p:cBhvr>
                                        <p:cTn id="12" dur="500"/>
                                        <p:tgtEl>
                                          <p:spTgt spid="112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266"/>
                                        </p:tgtEl>
                                        <p:attrNameLst>
                                          <p:attrName>style.visibility</p:attrName>
                                        </p:attrNameLst>
                                      </p:cBhvr>
                                      <p:to>
                                        <p:strVal val="visible"/>
                                      </p:to>
                                    </p:set>
                                    <p:animEffect transition="in" filter="wipe(left)">
                                      <p:cBhvr>
                                        <p:cTn id="17" dur="500"/>
                                        <p:tgtEl>
                                          <p:spTgt spid="112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274"/>
                                        </p:tgtEl>
                                        <p:attrNameLst>
                                          <p:attrName>style.visibility</p:attrName>
                                        </p:attrNameLst>
                                      </p:cBhvr>
                                      <p:to>
                                        <p:strVal val="visible"/>
                                      </p:to>
                                    </p:set>
                                    <p:animEffect transition="in" filter="wipe(left)">
                                      <p:cBhvr>
                                        <p:cTn id="22" dur="500"/>
                                        <p:tgtEl>
                                          <p:spTgt spid="1127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278"/>
                                        </p:tgtEl>
                                        <p:attrNameLst>
                                          <p:attrName>style.visibility</p:attrName>
                                        </p:attrNameLst>
                                      </p:cBhvr>
                                      <p:to>
                                        <p:strVal val="visible"/>
                                      </p:to>
                                    </p:set>
                                    <p:animEffect transition="in" filter="wipe(left)">
                                      <p:cBhvr>
                                        <p:cTn id="27" dur="500"/>
                                        <p:tgtEl>
                                          <p:spTgt spid="112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867">
                                            <p:txEl>
                                              <p:pRg st="0" end="0"/>
                                            </p:txEl>
                                          </p:spTgt>
                                        </p:tgtEl>
                                        <p:attrNameLst>
                                          <p:attrName>style.visibility</p:attrName>
                                        </p:attrNameLst>
                                      </p:cBhvr>
                                      <p:to>
                                        <p:strVal val="visible"/>
                                      </p:to>
                                    </p:set>
                                    <p:animEffect transition="in" filter="wipe(left)">
                                      <p:cBhvr>
                                        <p:cTn id="32" dur="500"/>
                                        <p:tgtEl>
                                          <p:spTgt spid="3686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867">
                                            <p:txEl>
                                              <p:pRg st="1" end="1"/>
                                            </p:txEl>
                                          </p:spTgt>
                                        </p:tgtEl>
                                        <p:attrNameLst>
                                          <p:attrName>style.visibility</p:attrName>
                                        </p:attrNameLst>
                                      </p:cBhvr>
                                      <p:to>
                                        <p:strVal val="visible"/>
                                      </p:to>
                                    </p:set>
                                    <p:animEffect transition="in" filter="wipe(left)">
                                      <p:cBhvr>
                                        <p:cTn id="37" dur="500"/>
                                        <p:tgtEl>
                                          <p:spTgt spid="3686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872">
                                            <p:txEl>
                                              <p:pRg st="0" end="0"/>
                                            </p:txEl>
                                          </p:spTgt>
                                        </p:tgtEl>
                                        <p:attrNameLst>
                                          <p:attrName>style.visibility</p:attrName>
                                        </p:attrNameLst>
                                      </p:cBhvr>
                                      <p:to>
                                        <p:strVal val="visible"/>
                                      </p:to>
                                    </p:set>
                                    <p:animEffect transition="in" filter="wipe(left)">
                                      <p:cBhvr>
                                        <p:cTn id="42" dur="500"/>
                                        <p:tgtEl>
                                          <p:spTgt spid="3687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6873">
                                            <p:txEl>
                                              <p:pRg st="0" end="0"/>
                                            </p:txEl>
                                          </p:spTgt>
                                        </p:tgtEl>
                                        <p:attrNameLst>
                                          <p:attrName>style.visibility</p:attrName>
                                        </p:attrNameLst>
                                      </p:cBhvr>
                                      <p:to>
                                        <p:strVal val="visible"/>
                                      </p:to>
                                    </p:set>
                                    <p:animEffect transition="in" filter="wipe(left)">
                                      <p:cBhvr>
                                        <p:cTn id="47" dur="500"/>
                                        <p:tgtEl>
                                          <p:spTgt spid="3687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874">
                                            <p:txEl>
                                              <p:pRg st="0" end="0"/>
                                            </p:txEl>
                                          </p:spTgt>
                                        </p:tgtEl>
                                        <p:attrNameLst>
                                          <p:attrName>style.visibility</p:attrName>
                                        </p:attrNameLst>
                                      </p:cBhvr>
                                      <p:to>
                                        <p:strVal val="visible"/>
                                      </p:to>
                                    </p:set>
                                    <p:animEffect transition="in" filter="wipe(left)">
                                      <p:cBhvr>
                                        <p:cTn id="52" dur="500"/>
                                        <p:tgtEl>
                                          <p:spTgt spid="368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uiExpand="1" build="p" autoUpdateAnimBg="0"/>
      <p:bldP spid="11272" grpId="0"/>
      <p:bldP spid="11273" grpId="0"/>
      <p:bldP spid="11274" grpId="0"/>
      <p:bldP spid="36872" grpId="0" build="p" autoUpdateAnimBg="0"/>
      <p:bldP spid="36873" grpId="0" build="p" autoUpdateAnimBg="0"/>
      <p:bldP spid="36874" grpId="0" build="p" autoUpdateAnimBg="0"/>
      <p:bldP spid="1127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 name="Rectangle 5"/>
          <p:cNvSpPr>
            <a:spLocks noGrp="1" noChangeArrowheads="1"/>
          </p:cNvSpPr>
          <p:nvPr>
            <p:ph type="title" idx="4294967295"/>
          </p:nvPr>
        </p:nvSpPr>
        <p:spPr>
          <a:xfrm>
            <a:off x="142875" y="612775"/>
            <a:ext cx="2514600" cy="609600"/>
          </a:xfrm>
          <a:prstGeom prst="rect">
            <a:avLst/>
          </a:prstGeom>
        </p:spPr>
        <p:txBody>
          <a:bodyPr/>
          <a:lstStyle/>
          <a:p>
            <a:pPr eaLnBrk="1" hangingPunct="1">
              <a:defRPr/>
            </a:pPr>
            <a:r>
              <a:rPr lang="en-US" altLang="zh-CN" sz="2400" b="0" dirty="0">
                <a:solidFill>
                  <a:srgbClr val="000099"/>
                </a:solidFill>
                <a:latin typeface="+mn-lt"/>
                <a:ea typeface="黑体" panose="02010609060101010101" pitchFamily="2" charset="-122"/>
              </a:rPr>
              <a:t>6</a:t>
            </a:r>
            <a:r>
              <a:rPr lang="zh-CN" altLang="en-US" sz="2400" b="0" dirty="0">
                <a:solidFill>
                  <a:srgbClr val="000099"/>
                </a:solidFill>
                <a:latin typeface="+mn-lt"/>
                <a:ea typeface="黑体" panose="02010609060101010101" pitchFamily="2" charset="-122"/>
              </a:rPr>
              <a:t>、对立事件</a:t>
            </a:r>
          </a:p>
        </p:txBody>
      </p:sp>
      <p:sp>
        <p:nvSpPr>
          <p:cNvPr id="37891" name="Text Box 10"/>
          <p:cNvSpPr txBox="1">
            <a:spLocks noChangeArrowheads="1"/>
          </p:cNvSpPr>
          <p:nvPr/>
        </p:nvSpPr>
        <p:spPr bwMode="auto">
          <a:xfrm>
            <a:off x="3536950" y="2168843"/>
            <a:ext cx="4227513" cy="461962"/>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则称</a:t>
            </a:r>
            <a:r>
              <a:rPr lang="en-US" altLang="zh-CN" sz="2400" b="0" i="1" dirty="0">
                <a:solidFill>
                  <a:srgbClr val="000099"/>
                </a:solidFill>
                <a:latin typeface="+mn-lt"/>
                <a:ea typeface="黑体" panose="02010609060101010101" pitchFamily="2" charset="-122"/>
              </a:rPr>
              <a:t>A</a:t>
            </a:r>
            <a:r>
              <a:rPr lang="zh-CN" altLang="en-US" sz="2400" b="0" dirty="0">
                <a:solidFill>
                  <a:srgbClr val="000099"/>
                </a:solidFill>
                <a:latin typeface="+mn-lt"/>
                <a:ea typeface="黑体" panose="02010609060101010101" pitchFamily="2" charset="-122"/>
              </a:rPr>
              <a:t>与</a:t>
            </a:r>
            <a:r>
              <a:rPr lang="en-US" altLang="zh-CN" sz="2400" b="0" i="1" dirty="0">
                <a:solidFill>
                  <a:srgbClr val="000099"/>
                </a:solidFill>
                <a:latin typeface="+mn-lt"/>
                <a:ea typeface="黑体" panose="02010609060101010101" pitchFamily="2" charset="-122"/>
              </a:rPr>
              <a:t>B</a:t>
            </a:r>
            <a:r>
              <a:rPr lang="zh-CN" altLang="en-US" sz="2400" b="0" dirty="0">
                <a:solidFill>
                  <a:srgbClr val="000099"/>
                </a:solidFill>
                <a:latin typeface="+mn-lt"/>
                <a:ea typeface="黑体" panose="02010609060101010101" pitchFamily="2" charset="-122"/>
              </a:rPr>
              <a:t>为对立事件</a:t>
            </a:r>
            <a:r>
              <a:rPr lang="en-US" altLang="zh-CN" sz="2400" b="0" dirty="0">
                <a:solidFill>
                  <a:srgbClr val="000099"/>
                </a:solidFill>
                <a:latin typeface="+mn-lt"/>
                <a:ea typeface="黑体" panose="02010609060101010101" pitchFamily="2" charset="-122"/>
              </a:rPr>
              <a:t>(</a:t>
            </a:r>
            <a:r>
              <a:rPr lang="zh-CN" altLang="en-US" sz="2400" b="0" dirty="0">
                <a:solidFill>
                  <a:srgbClr val="000099"/>
                </a:solidFill>
                <a:latin typeface="+mn-lt"/>
                <a:ea typeface="黑体" panose="02010609060101010101" pitchFamily="2" charset="-122"/>
              </a:rPr>
              <a:t>互逆</a:t>
            </a:r>
            <a:r>
              <a:rPr lang="en-US" altLang="zh-CN" sz="2400" b="0" dirty="0">
                <a:solidFill>
                  <a:srgbClr val="000099"/>
                </a:solidFill>
                <a:latin typeface="+mn-lt"/>
                <a:ea typeface="黑体" panose="02010609060101010101" pitchFamily="2" charset="-122"/>
              </a:rPr>
              <a:t>)</a:t>
            </a:r>
            <a:r>
              <a:rPr lang="zh-CN" altLang="en-US" sz="2400" b="0" dirty="0">
                <a:solidFill>
                  <a:srgbClr val="000099"/>
                </a:solidFill>
                <a:latin typeface="+mn-lt"/>
                <a:ea typeface="黑体" panose="02010609060101010101" pitchFamily="2" charset="-122"/>
              </a:rPr>
              <a:t>，</a:t>
            </a:r>
            <a:r>
              <a:rPr lang="en-US" altLang="zh-CN" sz="2400" b="0" dirty="0">
                <a:solidFill>
                  <a:srgbClr val="000099"/>
                </a:solidFill>
                <a:latin typeface="+mn-lt"/>
                <a:ea typeface="黑体" panose="02010609060101010101" pitchFamily="2" charset="-122"/>
              </a:rPr>
              <a:t> </a:t>
            </a:r>
          </a:p>
        </p:txBody>
      </p:sp>
      <p:graphicFrame>
        <p:nvGraphicFramePr>
          <p:cNvPr id="37892" name="Object 2"/>
          <p:cNvGraphicFramePr>
            <a:graphicFrameLocks noChangeAspect="1"/>
          </p:cNvGraphicFramePr>
          <p:nvPr/>
        </p:nvGraphicFramePr>
        <p:xfrm>
          <a:off x="4487545" y="1676083"/>
          <a:ext cx="1484313" cy="420687"/>
        </p:xfrm>
        <a:graphic>
          <a:graphicData uri="http://schemas.openxmlformats.org/presentationml/2006/ole">
            <mc:AlternateContent xmlns:mc="http://schemas.openxmlformats.org/markup-compatibility/2006">
              <mc:Choice xmlns:v="urn:schemas-microsoft-com:vml" Requires="v">
                <p:oleObj r:id="rId3" imgW="876300" imgH="228600" progId="Equation.DSMT4">
                  <p:embed/>
                </p:oleObj>
              </mc:Choice>
              <mc:Fallback>
                <p:oleObj r:id="rId3" imgW="876300" imgH="228600" progId="Equation.DSMT4">
                  <p:embed/>
                  <p:pic>
                    <p:nvPicPr>
                      <p:cNvPr id="0" name="图片 115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7545" y="1676083"/>
                        <a:ext cx="1484313"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5"/>
          <p:cNvGrpSpPr/>
          <p:nvPr/>
        </p:nvGrpSpPr>
        <p:grpSpPr bwMode="auto">
          <a:xfrm>
            <a:off x="5928995" y="1641158"/>
            <a:ext cx="1989138" cy="477837"/>
            <a:chOff x="0" y="0"/>
            <a:chExt cx="1253" cy="301"/>
          </a:xfrm>
        </p:grpSpPr>
        <p:sp>
          <p:nvSpPr>
            <p:cNvPr id="12311" name="Text Box 13"/>
            <p:cNvSpPr txBox="1">
              <a:spLocks noChangeArrowheads="1"/>
            </p:cNvSpPr>
            <p:nvPr/>
          </p:nvSpPr>
          <p:spPr bwMode="auto">
            <a:xfrm>
              <a:off x="0" y="0"/>
              <a:ext cx="311" cy="291"/>
            </a:xfrm>
            <a:prstGeom prst="rect">
              <a:avLst/>
            </a:prstGeom>
            <a:noFill/>
            <a:ln w="9525">
              <a:noFill/>
              <a:miter lim="800000"/>
            </a:ln>
          </p:spPr>
          <p:txBody>
            <a:bodyPr wrap="none">
              <a:spAutoFit/>
            </a:bodyPr>
            <a:lstStyle/>
            <a:p>
              <a:pPr>
                <a:defRPr/>
              </a:pPr>
              <a:r>
                <a:rPr lang="zh-CN" altLang="en-US" sz="2400" b="0">
                  <a:latin typeface="+mn-lt"/>
                  <a:ea typeface="黑体" panose="02010609060101010101" pitchFamily="2" charset="-122"/>
                </a:rPr>
                <a:t>且</a:t>
              </a:r>
            </a:p>
          </p:txBody>
        </p:sp>
        <p:graphicFrame>
          <p:nvGraphicFramePr>
            <p:cNvPr id="32823" name="Object 9"/>
            <p:cNvGraphicFramePr>
              <a:graphicFrameLocks noChangeAspect="1"/>
            </p:cNvGraphicFramePr>
            <p:nvPr/>
          </p:nvGraphicFramePr>
          <p:xfrm>
            <a:off x="319" y="36"/>
            <a:ext cx="934" cy="265"/>
          </p:xfrm>
          <a:graphic>
            <a:graphicData uri="http://schemas.openxmlformats.org/presentationml/2006/ole">
              <mc:AlternateContent xmlns:mc="http://schemas.openxmlformats.org/markup-compatibility/2006">
                <mc:Choice xmlns:v="urn:schemas-microsoft-com:vml" Requires="v">
                  <p:oleObj name="Equation" r:id="rId5" imgW="876300" imgH="228600" progId="Equation.DSMT4">
                    <p:embed/>
                  </p:oleObj>
                </mc:Choice>
                <mc:Fallback>
                  <p:oleObj name="Equation" r:id="rId5" imgW="876300" imgH="228600" progId="Equation.DSMT4">
                    <p:embed/>
                    <p:pic>
                      <p:nvPicPr>
                        <p:cNvPr id="0" name="图片 1150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 y="36"/>
                          <a:ext cx="934"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897" name="Text Box 16"/>
          <p:cNvSpPr txBox="1">
            <a:spLocks noChangeArrowheads="1"/>
          </p:cNvSpPr>
          <p:nvPr/>
        </p:nvSpPr>
        <p:spPr bwMode="auto">
          <a:xfrm>
            <a:off x="3424238" y="1157288"/>
            <a:ext cx="803275" cy="461962"/>
          </a:xfrm>
          <a:prstGeom prst="rect">
            <a:avLst/>
          </a:prstGeom>
          <a:noFill/>
          <a:ln w="9525">
            <a:noFill/>
            <a:miter lim="800000"/>
          </a:ln>
        </p:spPr>
        <p:txBody>
          <a:bodyPr wrap="none">
            <a:spAutoFit/>
          </a:bodyPr>
          <a:lstStyle/>
          <a:p>
            <a:pPr>
              <a:defRPr/>
            </a:pPr>
            <a:r>
              <a:rPr lang="zh-CN" altLang="en-US" sz="2400" b="0">
                <a:solidFill>
                  <a:schemeClr val="accent2"/>
                </a:solidFill>
                <a:latin typeface="+mn-lt"/>
                <a:ea typeface="黑体" panose="02010609060101010101" pitchFamily="2" charset="-122"/>
              </a:rPr>
              <a:t>定义</a:t>
            </a:r>
          </a:p>
        </p:txBody>
      </p:sp>
      <p:sp>
        <p:nvSpPr>
          <p:cNvPr id="37898" name="Text Box 17"/>
          <p:cNvSpPr txBox="1">
            <a:spLocks noChangeArrowheads="1"/>
          </p:cNvSpPr>
          <p:nvPr/>
        </p:nvSpPr>
        <p:spPr bwMode="auto">
          <a:xfrm>
            <a:off x="4394200" y="1192213"/>
            <a:ext cx="2373313" cy="461962"/>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事件 </a:t>
            </a:r>
            <a:r>
              <a:rPr lang="en-US" altLang="zh-CN" sz="2400" b="0" i="1" dirty="0">
                <a:latin typeface="+mn-lt"/>
                <a:ea typeface="黑体" panose="02010609060101010101" pitchFamily="2" charset="-122"/>
              </a:rPr>
              <a:t>A</a:t>
            </a:r>
            <a:r>
              <a:rPr lang="zh-CN" altLang="en-US" sz="2400" b="0" dirty="0">
                <a:latin typeface="+mn-lt"/>
                <a:ea typeface="黑体" panose="02010609060101010101" pitchFamily="2" charset="-122"/>
              </a:rPr>
              <a:t>、</a:t>
            </a:r>
            <a:r>
              <a:rPr lang="zh-CN" altLang="en-US" sz="2400" b="0" i="1" dirty="0">
                <a:latin typeface="+mn-lt"/>
                <a:ea typeface="黑体" panose="02010609060101010101" pitchFamily="2" charset="-122"/>
              </a:rPr>
              <a:t> </a:t>
            </a:r>
            <a:r>
              <a:rPr lang="en-US" altLang="zh-CN" sz="2400" b="0" i="1" dirty="0">
                <a:latin typeface="+mn-lt"/>
                <a:ea typeface="黑体" panose="02010609060101010101" pitchFamily="2" charset="-122"/>
              </a:rPr>
              <a:t>B </a:t>
            </a:r>
            <a:r>
              <a:rPr lang="zh-CN" altLang="en-US" sz="2400" b="0" dirty="0">
                <a:latin typeface="+mn-lt"/>
                <a:ea typeface="黑体" panose="02010609060101010101" pitchFamily="2" charset="-122"/>
              </a:rPr>
              <a:t>满足</a:t>
            </a:r>
          </a:p>
        </p:txBody>
      </p:sp>
      <p:grpSp>
        <p:nvGrpSpPr>
          <p:cNvPr id="2" name="组合 1"/>
          <p:cNvGrpSpPr/>
          <p:nvPr/>
        </p:nvGrpSpPr>
        <p:grpSpPr>
          <a:xfrm>
            <a:off x="3509963" y="2644775"/>
            <a:ext cx="2674937" cy="469900"/>
            <a:chOff x="3509963" y="2644775"/>
            <a:chExt cx="2674937" cy="469900"/>
          </a:xfrm>
        </p:grpSpPr>
        <p:sp>
          <p:nvSpPr>
            <p:cNvPr id="37899" name="Text Box 18"/>
            <p:cNvSpPr txBox="1">
              <a:spLocks noChangeArrowheads="1"/>
            </p:cNvSpPr>
            <p:nvPr/>
          </p:nvSpPr>
          <p:spPr bwMode="auto">
            <a:xfrm>
              <a:off x="3509963" y="2644775"/>
              <a:ext cx="803275" cy="461963"/>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记为</a:t>
              </a:r>
            </a:p>
          </p:txBody>
        </p:sp>
        <p:graphicFrame>
          <p:nvGraphicFramePr>
            <p:cNvPr id="37900" name="Object 3"/>
            <p:cNvGraphicFramePr>
              <a:graphicFrameLocks noChangeAspect="1"/>
            </p:cNvGraphicFramePr>
            <p:nvPr>
              <p:extLst>
                <p:ext uri="{D42A27DB-BD31-4B8C-83A1-F6EECF244321}">
                  <p14:modId xmlns:p14="http://schemas.microsoft.com/office/powerpoint/2010/main" val="2336111527"/>
                </p:ext>
              </p:extLst>
            </p:nvPr>
          </p:nvGraphicFramePr>
          <p:xfrm>
            <a:off x="4370388" y="2646363"/>
            <a:ext cx="1814512" cy="468312"/>
          </p:xfrm>
          <a:graphic>
            <a:graphicData uri="http://schemas.openxmlformats.org/presentationml/2006/ole">
              <mc:AlternateContent xmlns:mc="http://schemas.openxmlformats.org/markup-compatibility/2006">
                <mc:Choice xmlns:v="urn:schemas-microsoft-com:vml" Requires="v">
                  <p:oleObj name="Equation" r:id="rId7" imgW="1028700" imgH="241300" progId="Equation.DSMT4">
                    <p:embed/>
                  </p:oleObj>
                </mc:Choice>
                <mc:Fallback>
                  <p:oleObj name="Equation" r:id="rId7" imgW="1028700" imgH="241300" progId="Equation.DSMT4">
                    <p:embed/>
                    <p:pic>
                      <p:nvPicPr>
                        <p:cNvPr id="0" name="图片 1150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0388" y="2646363"/>
                          <a:ext cx="1814512"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778" name="Group 14"/>
          <p:cNvGrpSpPr/>
          <p:nvPr/>
        </p:nvGrpSpPr>
        <p:grpSpPr bwMode="auto">
          <a:xfrm>
            <a:off x="684530" y="1335405"/>
            <a:ext cx="2286635" cy="2158365"/>
            <a:chOff x="0" y="0"/>
            <a:chExt cx="1536" cy="1528"/>
          </a:xfrm>
        </p:grpSpPr>
        <p:grpSp>
          <p:nvGrpSpPr>
            <p:cNvPr id="32814" name="Group 15"/>
            <p:cNvGrpSpPr/>
            <p:nvPr/>
          </p:nvGrpSpPr>
          <p:grpSpPr bwMode="auto">
            <a:xfrm>
              <a:off x="0" y="0"/>
              <a:ext cx="1536" cy="1528"/>
              <a:chOff x="0" y="0"/>
              <a:chExt cx="1536" cy="1528"/>
            </a:xfrm>
          </p:grpSpPr>
          <p:sp>
            <p:nvSpPr>
              <p:cNvPr id="12310" name="Rectangle 3"/>
              <p:cNvSpPr>
                <a:spLocks noChangeArrowheads="1"/>
              </p:cNvSpPr>
              <p:nvPr/>
            </p:nvSpPr>
            <p:spPr bwMode="auto">
              <a:xfrm>
                <a:off x="0" y="0"/>
                <a:ext cx="1536" cy="1528"/>
              </a:xfrm>
              <a:prstGeom prst="rect">
                <a:avLst/>
              </a:prstGeom>
              <a:solidFill>
                <a:schemeClr val="bg1"/>
              </a:solidFill>
              <a:ln w="9525">
                <a:solidFill>
                  <a:schemeClr val="tx1"/>
                </a:solidFill>
                <a:miter lim="800000"/>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32821" name="Object 8"/>
              <p:cNvGraphicFramePr>
                <a:graphicFrameLocks noChangeAspect="1"/>
              </p:cNvGraphicFramePr>
              <p:nvPr/>
            </p:nvGraphicFramePr>
            <p:xfrm>
              <a:off x="60" y="1184"/>
              <a:ext cx="228" cy="291"/>
            </p:xfrm>
            <a:graphic>
              <a:graphicData uri="http://schemas.openxmlformats.org/presentationml/2006/ole">
                <mc:AlternateContent xmlns:mc="http://schemas.openxmlformats.org/markup-compatibility/2006">
                  <mc:Choice xmlns:v="urn:schemas-microsoft-com:vml" Requires="v">
                    <p:oleObj r:id="rId9" imgW="165100" imgH="215900" progId="Equation.3">
                      <p:embed/>
                    </p:oleObj>
                  </mc:Choice>
                  <mc:Fallback>
                    <p:oleObj r:id="rId9" imgW="165100" imgH="215900" progId="Equation.3">
                      <p:embed/>
                      <p:pic>
                        <p:nvPicPr>
                          <p:cNvPr id="0" name="图片 1150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 y="1184"/>
                            <a:ext cx="22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2815" name="Object 6"/>
            <p:cNvGraphicFramePr>
              <a:graphicFrameLocks noChangeAspect="1"/>
            </p:cNvGraphicFramePr>
            <p:nvPr/>
          </p:nvGraphicFramePr>
          <p:xfrm>
            <a:off x="144" y="752"/>
            <a:ext cx="249" cy="270"/>
          </p:xfrm>
          <a:graphic>
            <a:graphicData uri="http://schemas.openxmlformats.org/presentationml/2006/ole">
              <mc:AlternateContent xmlns:mc="http://schemas.openxmlformats.org/markup-compatibility/2006">
                <mc:Choice xmlns:v="urn:schemas-microsoft-com:vml" Requires="v">
                  <p:oleObj r:id="rId11" imgW="177800" imgH="190500" progId="Equation.3">
                    <p:embed/>
                  </p:oleObj>
                </mc:Choice>
                <mc:Fallback>
                  <p:oleObj r:id="rId11" imgW="177800" imgH="190500" progId="Equation.3">
                    <p:embed/>
                    <p:pic>
                      <p:nvPicPr>
                        <p:cNvPr id="0" name="图片 1150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 y="752"/>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816" name="Group 19"/>
            <p:cNvGrpSpPr/>
            <p:nvPr/>
          </p:nvGrpSpPr>
          <p:grpSpPr bwMode="auto">
            <a:xfrm>
              <a:off x="432" y="240"/>
              <a:ext cx="1008" cy="816"/>
              <a:chOff x="0" y="0"/>
              <a:chExt cx="1008" cy="816"/>
            </a:xfrm>
          </p:grpSpPr>
          <p:graphicFrame>
            <p:nvGraphicFramePr>
              <p:cNvPr id="32818" name="Object 7"/>
              <p:cNvGraphicFramePr>
                <a:graphicFrameLocks noChangeAspect="1"/>
              </p:cNvGraphicFramePr>
              <p:nvPr/>
            </p:nvGraphicFramePr>
            <p:xfrm>
              <a:off x="240" y="272"/>
              <a:ext cx="249" cy="270"/>
            </p:xfrm>
            <a:graphic>
              <a:graphicData uri="http://schemas.openxmlformats.org/presentationml/2006/ole">
                <mc:AlternateContent xmlns:mc="http://schemas.openxmlformats.org/markup-compatibility/2006">
                  <mc:Choice xmlns:v="urn:schemas-microsoft-com:vml" Requires="v">
                    <p:oleObj r:id="rId13" imgW="177800" imgH="190500" progId="Equation.3">
                      <p:embed/>
                    </p:oleObj>
                  </mc:Choice>
                  <mc:Fallback>
                    <p:oleObj r:id="rId13" imgW="177800" imgH="190500" progId="Equation.3">
                      <p:embed/>
                      <p:pic>
                        <p:nvPicPr>
                          <p:cNvPr id="0" name="图片 11500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 y="272"/>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9" name="Oval 9"/>
              <p:cNvSpPr>
                <a:spLocks noChangeArrowheads="1"/>
              </p:cNvSpPr>
              <p:nvPr/>
            </p:nvSpPr>
            <p:spPr bwMode="auto">
              <a:xfrm>
                <a:off x="0" y="0"/>
                <a:ext cx="1008" cy="816"/>
              </a:xfrm>
              <a:prstGeom prst="ellipse">
                <a:avLst/>
              </a:prstGeom>
              <a:no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pSp>
        <p:pic>
          <p:nvPicPr>
            <p:cNvPr id="32817" name="Picture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 y="1132"/>
              <a:ext cx="28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911" name="Text Box 15"/>
          <p:cNvSpPr txBox="1">
            <a:spLocks noChangeArrowheads="1"/>
          </p:cNvSpPr>
          <p:nvPr/>
        </p:nvSpPr>
        <p:spPr bwMode="auto">
          <a:xfrm>
            <a:off x="714375" y="3733800"/>
            <a:ext cx="7353300" cy="829945"/>
          </a:xfrm>
          <a:prstGeom prst="rect">
            <a:avLst/>
          </a:prstGeom>
          <a:noFill/>
          <a:ln w="9525">
            <a:noFill/>
            <a:miter lim="800000"/>
          </a:ln>
        </p:spPr>
        <p:txBody>
          <a:bodyPr>
            <a:spAutoFit/>
          </a:bodyPr>
          <a:lstStyle/>
          <a:p>
            <a:pPr>
              <a:defRPr/>
            </a:pPr>
            <a:r>
              <a:rPr lang="zh-CN" altLang="en-US" sz="2400" b="0" dirty="0">
                <a:solidFill>
                  <a:schemeClr val="accent2"/>
                </a:solidFill>
                <a:latin typeface="+mn-lt"/>
                <a:ea typeface="黑体" panose="02010609060101010101" pitchFamily="2" charset="-122"/>
              </a:rPr>
              <a:t>含义：</a:t>
            </a:r>
            <a:r>
              <a:rPr lang="zh-CN" altLang="en-US" sz="2400" b="0" dirty="0">
                <a:latin typeface="+mn-lt"/>
                <a:ea typeface="黑体" panose="02010609060101010101" pitchFamily="2" charset="-122"/>
              </a:rPr>
              <a:t>每当进行一次随机试验</a:t>
            </a:r>
            <a:r>
              <a:rPr lang="en-US" altLang="zh-CN" sz="2400" b="0" i="1" dirty="0">
                <a:latin typeface="+mn-lt"/>
                <a:ea typeface="黑体" panose="02010609060101010101" pitchFamily="2" charset="-122"/>
              </a:rPr>
              <a:t>E</a:t>
            </a:r>
            <a:r>
              <a:rPr lang="zh-CN" altLang="en-US" sz="2400" b="0" dirty="0">
                <a:latin typeface="+mn-lt"/>
                <a:ea typeface="黑体" panose="02010609060101010101" pitchFamily="2" charset="-122"/>
              </a:rPr>
              <a:t>时，事件</a:t>
            </a:r>
            <a:r>
              <a:rPr lang="en-US" altLang="zh-CN" sz="2400" b="0" i="1" dirty="0">
                <a:latin typeface="+mn-lt"/>
                <a:ea typeface="黑体" panose="02010609060101010101" pitchFamily="2" charset="-122"/>
              </a:rPr>
              <a:t>A</a:t>
            </a:r>
            <a:r>
              <a:rPr lang="zh-CN" altLang="en-US" sz="2400" b="0" dirty="0">
                <a:latin typeface="+mn-lt"/>
                <a:ea typeface="黑体" panose="02010609060101010101" pitchFamily="2" charset="-122"/>
              </a:rPr>
              <a:t>与</a:t>
            </a:r>
            <a:r>
              <a:rPr lang="en-US" altLang="zh-CN" sz="2400" b="0" dirty="0">
                <a:latin typeface="+mn-lt"/>
                <a:ea typeface="黑体" panose="02010609060101010101" pitchFamily="2" charset="-122"/>
              </a:rPr>
              <a:t>    </a:t>
            </a:r>
            <a:r>
              <a:rPr lang="zh-CN" altLang="en-US" sz="2400" b="0" dirty="0">
                <a:latin typeface="+mn-lt"/>
                <a:ea typeface="黑体" panose="02010609060101010101" pitchFamily="2" charset="-122"/>
              </a:rPr>
              <a:t>必有且仅有一个发生</a:t>
            </a:r>
            <a:r>
              <a:rPr lang="en-US" altLang="zh-CN" sz="2400" b="0" dirty="0">
                <a:latin typeface="+mn-lt"/>
                <a:ea typeface="黑体" panose="02010609060101010101" pitchFamily="2" charset="-122"/>
              </a:rPr>
              <a:t>.</a:t>
            </a:r>
          </a:p>
        </p:txBody>
      </p:sp>
      <p:graphicFrame>
        <p:nvGraphicFramePr>
          <p:cNvPr id="37912" name="Object 4"/>
          <p:cNvGraphicFramePr>
            <a:graphicFrameLocks noChangeAspect="1"/>
          </p:cNvGraphicFramePr>
          <p:nvPr/>
        </p:nvGraphicFramePr>
        <p:xfrm>
          <a:off x="857250" y="5178425"/>
          <a:ext cx="976313" cy="558800"/>
        </p:xfrm>
        <a:graphic>
          <a:graphicData uri="http://schemas.openxmlformats.org/presentationml/2006/ole">
            <mc:AlternateContent xmlns:mc="http://schemas.openxmlformats.org/markup-compatibility/2006">
              <mc:Choice xmlns:v="urn:schemas-microsoft-com:vml" Requires="v">
                <p:oleObj name="Equation" r:id="rId16" imgW="571500" imgH="317500" progId="Equation.DSMT4">
                  <p:embed/>
                </p:oleObj>
              </mc:Choice>
              <mc:Fallback>
                <p:oleObj name="Equation" r:id="rId16" imgW="571500" imgH="317500" progId="Equation.DSMT4">
                  <p:embed/>
                  <p:pic>
                    <p:nvPicPr>
                      <p:cNvPr id="0" name="图片 11500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7250" y="5178425"/>
                        <a:ext cx="976313"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13" name="Object 5"/>
          <p:cNvGraphicFramePr>
            <a:graphicFrameLocks noChangeAspect="1"/>
          </p:cNvGraphicFramePr>
          <p:nvPr/>
        </p:nvGraphicFramePr>
        <p:xfrm>
          <a:off x="2071688" y="5254625"/>
          <a:ext cx="2932112" cy="419100"/>
        </p:xfrm>
        <a:graphic>
          <a:graphicData uri="http://schemas.openxmlformats.org/presentationml/2006/ole">
            <mc:AlternateContent xmlns:mc="http://schemas.openxmlformats.org/markup-compatibility/2006">
              <mc:Choice xmlns:v="urn:schemas-microsoft-com:vml" Requires="v">
                <p:oleObj r:id="rId18" imgW="1752600" imgH="228600" progId="Equation.DSMT4">
                  <p:embed/>
                </p:oleObj>
              </mc:Choice>
              <mc:Fallback>
                <p:oleObj r:id="rId18" imgW="1752600" imgH="228600" progId="Equation.DSMT4">
                  <p:embed/>
                  <p:pic>
                    <p:nvPicPr>
                      <p:cNvPr id="0" name="图片 11500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71688" y="5254625"/>
                        <a:ext cx="293211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21"/>
          <p:cNvGrpSpPr/>
          <p:nvPr/>
        </p:nvGrpSpPr>
        <p:grpSpPr bwMode="auto">
          <a:xfrm>
            <a:off x="5643563" y="4646613"/>
            <a:ext cx="1857375" cy="1782762"/>
            <a:chOff x="0" y="0"/>
            <a:chExt cx="1536" cy="1528"/>
          </a:xfrm>
        </p:grpSpPr>
        <p:grpSp>
          <p:nvGrpSpPr>
            <p:cNvPr id="32787" name="Group 22"/>
            <p:cNvGrpSpPr/>
            <p:nvPr/>
          </p:nvGrpSpPr>
          <p:grpSpPr bwMode="auto">
            <a:xfrm>
              <a:off x="0" y="0"/>
              <a:ext cx="1536" cy="1528"/>
              <a:chOff x="0" y="0"/>
              <a:chExt cx="1536" cy="1528"/>
            </a:xfrm>
          </p:grpSpPr>
          <p:grpSp>
            <p:nvGrpSpPr>
              <p:cNvPr id="32789" name="Group 23"/>
              <p:cNvGrpSpPr/>
              <p:nvPr/>
            </p:nvGrpSpPr>
            <p:grpSpPr bwMode="auto">
              <a:xfrm>
                <a:off x="0" y="0"/>
                <a:ext cx="1536" cy="1528"/>
                <a:chOff x="0" y="0"/>
                <a:chExt cx="1536" cy="1528"/>
              </a:xfrm>
            </p:grpSpPr>
            <p:sp>
              <p:nvSpPr>
                <p:cNvPr id="50" name="Rectangle 7"/>
                <p:cNvSpPr>
                  <a:spLocks noChangeArrowheads="1"/>
                </p:cNvSpPr>
                <p:nvPr/>
              </p:nvSpPr>
              <p:spPr bwMode="auto">
                <a:xfrm>
                  <a:off x="0" y="0"/>
                  <a:ext cx="1536" cy="1528"/>
                </a:xfrm>
                <a:prstGeom prst="rect">
                  <a:avLst/>
                </a:prstGeom>
                <a:solidFill>
                  <a:schemeClr val="bg1"/>
                </a:solidFill>
                <a:ln w="9525">
                  <a:solidFill>
                    <a:schemeClr val="tx1"/>
                  </a:solidFill>
                  <a:miter lim="800000"/>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32813" name="Object 24"/>
                <p:cNvGraphicFramePr>
                  <a:graphicFrameLocks noChangeAspect="1"/>
                </p:cNvGraphicFramePr>
                <p:nvPr/>
              </p:nvGraphicFramePr>
              <p:xfrm>
                <a:off x="42" y="1134"/>
                <a:ext cx="228" cy="291"/>
              </p:xfrm>
              <a:graphic>
                <a:graphicData uri="http://schemas.openxmlformats.org/presentationml/2006/ole">
                  <mc:AlternateContent xmlns:mc="http://schemas.openxmlformats.org/markup-compatibility/2006">
                    <mc:Choice xmlns:v="urn:schemas-microsoft-com:vml" Requires="v">
                      <p:oleObj r:id="rId20" imgW="165100" imgH="215900" progId="Equation.3">
                        <p:embed/>
                      </p:oleObj>
                    </mc:Choice>
                    <mc:Fallback>
                      <p:oleObj r:id="rId20" imgW="165100" imgH="215900" progId="Equation.3">
                        <p:embed/>
                        <p:pic>
                          <p:nvPicPr>
                            <p:cNvPr id="0" name="图片 11500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 y="1134"/>
                              <a:ext cx="228"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790" name="Group 26"/>
              <p:cNvGrpSpPr/>
              <p:nvPr/>
            </p:nvGrpSpPr>
            <p:grpSpPr bwMode="auto">
              <a:xfrm>
                <a:off x="128" y="568"/>
                <a:ext cx="640" cy="624"/>
                <a:chOff x="0" y="0"/>
                <a:chExt cx="640" cy="624"/>
              </a:xfrm>
            </p:grpSpPr>
            <p:sp>
              <p:nvSpPr>
                <p:cNvPr id="48" name="Oval 10"/>
                <p:cNvSpPr>
                  <a:spLocks noChangeArrowheads="1"/>
                </p:cNvSpPr>
                <p:nvPr/>
              </p:nvSpPr>
              <p:spPr bwMode="auto">
                <a:xfrm>
                  <a:off x="3" y="-2"/>
                  <a:ext cx="637" cy="626"/>
                </a:xfrm>
                <a:prstGeom prst="ellipse">
                  <a:avLst/>
                </a:prstGeom>
                <a:solidFill>
                  <a:schemeClr val="bg1">
                    <a:alpha val="50195"/>
                  </a:schemeClr>
                </a:solid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32811" name="Object 25"/>
                <p:cNvGraphicFramePr>
                  <a:graphicFrameLocks noChangeAspect="1"/>
                </p:cNvGraphicFramePr>
                <p:nvPr/>
              </p:nvGraphicFramePr>
              <p:xfrm>
                <a:off x="144" y="240"/>
                <a:ext cx="249" cy="270"/>
              </p:xfrm>
              <a:graphic>
                <a:graphicData uri="http://schemas.openxmlformats.org/presentationml/2006/ole">
                  <mc:AlternateContent xmlns:mc="http://schemas.openxmlformats.org/markup-compatibility/2006">
                    <mc:Choice xmlns:v="urn:schemas-microsoft-com:vml" Requires="v">
                      <p:oleObj r:id="rId22" imgW="177800" imgH="190500" progId="Equation.3">
                        <p:embed/>
                      </p:oleObj>
                    </mc:Choice>
                    <mc:Fallback>
                      <p:oleObj r:id="rId22" imgW="177800" imgH="190500" progId="Equation.3">
                        <p:embed/>
                        <p:pic>
                          <p:nvPicPr>
                            <p:cNvPr id="0" name="图片 1150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4" y="240"/>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791" name="Group 29"/>
              <p:cNvGrpSpPr/>
              <p:nvPr/>
            </p:nvGrpSpPr>
            <p:grpSpPr bwMode="auto">
              <a:xfrm>
                <a:off x="464" y="280"/>
                <a:ext cx="1008" cy="816"/>
                <a:chOff x="0" y="0"/>
                <a:chExt cx="1008" cy="816"/>
              </a:xfrm>
            </p:grpSpPr>
            <p:sp>
              <p:nvSpPr>
                <p:cNvPr id="46" name="Oval 13"/>
                <p:cNvSpPr>
                  <a:spLocks noChangeArrowheads="1"/>
                </p:cNvSpPr>
                <p:nvPr/>
              </p:nvSpPr>
              <p:spPr bwMode="auto">
                <a:xfrm>
                  <a:off x="-3" y="0"/>
                  <a:ext cx="1008" cy="816"/>
                </a:xfrm>
                <a:prstGeom prst="ellipse">
                  <a:avLst/>
                </a:prstGeom>
                <a:noFill/>
                <a:ln w="9525">
                  <a:solidFill>
                    <a:schemeClr val="tx1"/>
                  </a:solidFill>
                  <a:round/>
                </a:ln>
              </p:spPr>
              <p:txBody>
                <a:bodyPr wrap="none" anchor="ctr"/>
                <a:lstStyle/>
                <a:p>
                  <a:pPr algn="ctr" eaLnBrk="1" hangingPunct="1">
                    <a:defRPr/>
                  </a:pPr>
                  <a:endParaRPr lang="zh-CN" altLang="en-US" sz="2400" b="0">
                    <a:latin typeface="+mn-lt"/>
                    <a:ea typeface="黑体" panose="02010609060101010101" pitchFamily="2" charset="-122"/>
                  </a:endParaRPr>
                </a:p>
              </p:txBody>
            </p:sp>
            <p:graphicFrame>
              <p:nvGraphicFramePr>
                <p:cNvPr id="32809" name="Object 26"/>
                <p:cNvGraphicFramePr>
                  <a:graphicFrameLocks noChangeAspect="1"/>
                </p:cNvGraphicFramePr>
                <p:nvPr/>
              </p:nvGraphicFramePr>
              <p:xfrm>
                <a:off x="672" y="240"/>
                <a:ext cx="249" cy="270"/>
              </p:xfrm>
              <a:graphic>
                <a:graphicData uri="http://schemas.openxmlformats.org/presentationml/2006/ole">
                  <mc:AlternateContent xmlns:mc="http://schemas.openxmlformats.org/markup-compatibility/2006">
                    <mc:Choice xmlns:v="urn:schemas-microsoft-com:vml" Requires="v">
                      <p:oleObj r:id="rId24" imgW="177800" imgH="190500" progId="Equation.3">
                        <p:embed/>
                      </p:oleObj>
                    </mc:Choice>
                    <mc:Fallback>
                      <p:oleObj r:id="rId24" imgW="177800" imgH="190500" progId="Equation.3">
                        <p:embed/>
                        <p:pic>
                          <p:nvPicPr>
                            <p:cNvPr id="0" name="图片 11501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2" y="240"/>
                              <a:ext cx="24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2792" name="Group 32"/>
              <p:cNvGrpSpPr/>
              <p:nvPr/>
            </p:nvGrpSpPr>
            <p:grpSpPr bwMode="auto">
              <a:xfrm>
                <a:off x="552" y="280"/>
                <a:ext cx="920" cy="816"/>
                <a:chOff x="0" y="0"/>
                <a:chExt cx="920" cy="816"/>
              </a:xfrm>
            </p:grpSpPr>
            <p:sp>
              <p:nvSpPr>
                <p:cNvPr id="34" name="Line 16"/>
                <p:cNvSpPr>
                  <a:spLocks noChangeShapeType="1"/>
                </p:cNvSpPr>
                <p:nvPr/>
              </p:nvSpPr>
              <p:spPr bwMode="auto">
                <a:xfrm flipH="1">
                  <a:off x="-3" y="48"/>
                  <a:ext cx="194" cy="242"/>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35" name="Line 17"/>
                <p:cNvSpPr>
                  <a:spLocks noChangeShapeType="1"/>
                </p:cNvSpPr>
                <p:nvPr/>
              </p:nvSpPr>
              <p:spPr bwMode="auto">
                <a:xfrm flipH="1">
                  <a:off x="102" y="0"/>
                  <a:ext cx="298" cy="384"/>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36" name="Line 18"/>
                <p:cNvSpPr>
                  <a:spLocks noChangeShapeType="1"/>
                </p:cNvSpPr>
                <p:nvPr/>
              </p:nvSpPr>
              <p:spPr bwMode="auto">
                <a:xfrm flipH="1">
                  <a:off x="56" y="8"/>
                  <a:ext cx="240" cy="336"/>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37" name="Line 19"/>
                <p:cNvSpPr>
                  <a:spLocks noChangeShapeType="1"/>
                </p:cNvSpPr>
                <p:nvPr/>
              </p:nvSpPr>
              <p:spPr bwMode="auto">
                <a:xfrm flipH="1">
                  <a:off x="160" y="0"/>
                  <a:ext cx="336" cy="433"/>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38" name="Line 20"/>
                <p:cNvSpPr>
                  <a:spLocks noChangeShapeType="1"/>
                </p:cNvSpPr>
                <p:nvPr/>
              </p:nvSpPr>
              <p:spPr bwMode="auto">
                <a:xfrm flipH="1">
                  <a:off x="207" y="18"/>
                  <a:ext cx="361" cy="479"/>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39" name="Line 21"/>
                <p:cNvSpPr>
                  <a:spLocks noChangeShapeType="1"/>
                </p:cNvSpPr>
                <p:nvPr/>
              </p:nvSpPr>
              <p:spPr bwMode="auto">
                <a:xfrm flipH="1">
                  <a:off x="207" y="48"/>
                  <a:ext cx="433" cy="578"/>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40" name="Line 22"/>
                <p:cNvSpPr>
                  <a:spLocks noChangeShapeType="1"/>
                </p:cNvSpPr>
                <p:nvPr/>
              </p:nvSpPr>
              <p:spPr bwMode="auto">
                <a:xfrm flipH="1">
                  <a:off x="430" y="240"/>
                  <a:ext cx="433" cy="578"/>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41" name="Line 23"/>
                <p:cNvSpPr>
                  <a:spLocks noChangeShapeType="1"/>
                </p:cNvSpPr>
                <p:nvPr/>
              </p:nvSpPr>
              <p:spPr bwMode="auto">
                <a:xfrm flipH="1">
                  <a:off x="535" y="320"/>
                  <a:ext cx="361" cy="480"/>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42" name="Line 24"/>
                <p:cNvSpPr>
                  <a:spLocks noChangeShapeType="1"/>
                </p:cNvSpPr>
                <p:nvPr/>
              </p:nvSpPr>
              <p:spPr bwMode="auto">
                <a:xfrm flipH="1">
                  <a:off x="359" y="184"/>
                  <a:ext cx="465" cy="608"/>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43" name="Line 25"/>
                <p:cNvSpPr>
                  <a:spLocks noChangeShapeType="1"/>
                </p:cNvSpPr>
                <p:nvPr/>
              </p:nvSpPr>
              <p:spPr bwMode="auto">
                <a:xfrm flipH="1">
                  <a:off x="656" y="433"/>
                  <a:ext cx="264" cy="329"/>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44" name="Line 26"/>
                <p:cNvSpPr>
                  <a:spLocks noChangeShapeType="1"/>
                </p:cNvSpPr>
                <p:nvPr/>
              </p:nvSpPr>
              <p:spPr bwMode="auto">
                <a:xfrm flipH="1">
                  <a:off x="262" y="146"/>
                  <a:ext cx="513" cy="657"/>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sp>
              <p:nvSpPr>
                <p:cNvPr id="45" name="Line 27"/>
                <p:cNvSpPr>
                  <a:spLocks noChangeShapeType="1"/>
                </p:cNvSpPr>
                <p:nvPr/>
              </p:nvSpPr>
              <p:spPr bwMode="auto">
                <a:xfrm flipH="1">
                  <a:off x="191" y="97"/>
                  <a:ext cx="521" cy="680"/>
                </a:xfrm>
                <a:prstGeom prst="line">
                  <a:avLst/>
                </a:prstGeom>
                <a:noFill/>
                <a:ln w="9525">
                  <a:solidFill>
                    <a:schemeClr val="tx1"/>
                  </a:solidFill>
                  <a:round/>
                </a:ln>
              </p:spPr>
              <p:txBody>
                <a:bodyPr wrap="none" anchor="ctr"/>
                <a:lstStyle/>
                <a:p>
                  <a:pPr eaLnBrk="1" hangingPunct="1">
                    <a:defRPr/>
                  </a:pPr>
                  <a:endParaRPr lang="zh-CN" altLang="en-US" sz="2400" b="0">
                    <a:latin typeface="+mn-lt"/>
                    <a:ea typeface="黑体" panose="02010609060101010101" pitchFamily="2" charset="-122"/>
                  </a:endParaRPr>
                </a:p>
              </p:txBody>
            </p:sp>
          </p:grpSp>
          <p:grpSp>
            <p:nvGrpSpPr>
              <p:cNvPr id="32793" name="Group 45"/>
              <p:cNvGrpSpPr/>
              <p:nvPr/>
            </p:nvGrpSpPr>
            <p:grpSpPr bwMode="auto">
              <a:xfrm>
                <a:off x="666" y="1000"/>
                <a:ext cx="622" cy="451"/>
                <a:chOff x="0" y="0"/>
                <a:chExt cx="622" cy="451"/>
              </a:xfrm>
            </p:grpSpPr>
            <p:graphicFrame>
              <p:nvGraphicFramePr>
                <p:cNvPr id="32794" name="Object 27"/>
                <p:cNvGraphicFramePr>
                  <a:graphicFrameLocks noChangeAspect="1"/>
                </p:cNvGraphicFramePr>
                <p:nvPr/>
              </p:nvGraphicFramePr>
              <p:xfrm>
                <a:off x="0" y="180"/>
                <a:ext cx="622" cy="271"/>
              </p:xfrm>
              <a:graphic>
                <a:graphicData uri="http://schemas.openxmlformats.org/presentationml/2006/ole">
                  <mc:AlternateContent xmlns:mc="http://schemas.openxmlformats.org/markup-compatibility/2006">
                    <mc:Choice xmlns:v="urn:schemas-microsoft-com:vml" Requires="v">
                      <p:oleObj r:id="rId26" imgW="482600" imgH="190500" progId="Equation.3">
                        <p:embed/>
                      </p:oleObj>
                    </mc:Choice>
                    <mc:Fallback>
                      <p:oleObj r:id="rId26" imgW="482600" imgH="190500" progId="Equation.3">
                        <p:embed/>
                        <p:pic>
                          <p:nvPicPr>
                            <p:cNvPr id="0" name="图片 11501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180"/>
                              <a:ext cx="622"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Line 30"/>
                <p:cNvSpPr>
                  <a:spLocks noChangeShapeType="1"/>
                </p:cNvSpPr>
                <p:nvPr/>
              </p:nvSpPr>
              <p:spPr bwMode="auto">
                <a:xfrm flipV="1">
                  <a:off x="374" y="0"/>
                  <a:ext cx="0" cy="238"/>
                </a:xfrm>
                <a:prstGeom prst="line">
                  <a:avLst/>
                </a:prstGeom>
                <a:noFill/>
                <a:ln w="9525">
                  <a:solidFill>
                    <a:schemeClr val="tx1"/>
                  </a:solidFill>
                  <a:round/>
                  <a:tailEnd type="triangle" w="med" len="med"/>
                </a:ln>
              </p:spPr>
              <p:txBody>
                <a:bodyPr wrap="none" anchor="ctr"/>
                <a:lstStyle/>
                <a:p>
                  <a:pPr eaLnBrk="1" hangingPunct="1">
                    <a:defRPr/>
                  </a:pPr>
                  <a:endParaRPr lang="zh-CN" altLang="en-US" sz="2400" b="0">
                    <a:latin typeface="+mn-lt"/>
                    <a:ea typeface="黑体" panose="02010609060101010101" pitchFamily="2" charset="-122"/>
                  </a:endParaRPr>
                </a:p>
              </p:txBody>
            </p:sp>
          </p:grpSp>
        </p:grpSp>
        <p:pic>
          <p:nvPicPr>
            <p:cNvPr id="32788" name="Picture 4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 y="1165"/>
              <a:ext cx="282"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 Box 16"/>
          <p:cNvSpPr txBox="1">
            <a:spLocks noChangeArrowheads="1"/>
          </p:cNvSpPr>
          <p:nvPr/>
        </p:nvSpPr>
        <p:spPr bwMode="auto">
          <a:xfrm>
            <a:off x="773748" y="4745038"/>
            <a:ext cx="2011680" cy="460375"/>
          </a:xfrm>
          <a:prstGeom prst="rect">
            <a:avLst/>
          </a:prstGeom>
          <a:noFill/>
          <a:ln w="9525">
            <a:noFill/>
            <a:miter lim="800000"/>
          </a:ln>
        </p:spPr>
        <p:txBody>
          <a:bodyPr wrap="none">
            <a:spAutoFit/>
          </a:bodyPr>
          <a:lstStyle/>
          <a:p>
            <a:pPr>
              <a:defRPr/>
            </a:pPr>
            <a:r>
              <a:rPr lang="zh-CN" altLang="en-US" sz="2400" b="0" dirty="0">
                <a:solidFill>
                  <a:schemeClr val="accent2"/>
                </a:solidFill>
                <a:latin typeface="+mn-lt"/>
                <a:ea typeface="黑体" panose="02010609060101010101" pitchFamily="2" charset="-122"/>
              </a:rPr>
              <a:t>常用关系式：</a:t>
            </a:r>
          </a:p>
        </p:txBody>
      </p:sp>
      <p:graphicFrame>
        <p:nvGraphicFramePr>
          <p:cNvPr id="17" name="Object 52"/>
          <p:cNvGraphicFramePr>
            <a:graphicFrameLocks noChangeAspect="1"/>
          </p:cNvGraphicFramePr>
          <p:nvPr/>
        </p:nvGraphicFramePr>
        <p:xfrm>
          <a:off x="6668770" y="3744014"/>
          <a:ext cx="254007" cy="341532"/>
        </p:xfrm>
        <a:graphic>
          <a:graphicData uri="http://schemas.openxmlformats.org/presentationml/2006/ole">
            <mc:AlternateContent xmlns:mc="http://schemas.openxmlformats.org/markup-compatibility/2006">
              <mc:Choice xmlns:v="urn:schemas-microsoft-com:vml" Requires="v">
                <p:oleObj name="Equation" r:id="rId28" imgW="355600" imgH="482600" progId="Equation.DSMT4">
                  <p:embed/>
                </p:oleObj>
              </mc:Choice>
              <mc:Fallback>
                <p:oleObj name="Equation" r:id="rId28" imgW="355600" imgH="482600" progId="Equation.DSMT4">
                  <p:embed/>
                  <p:pic>
                    <p:nvPicPr>
                      <p:cNvPr id="0" name="图片 115013"/>
                      <p:cNvPicPr>
                        <a:picLocks noChangeAspect="1" noChangeArrowheads="1"/>
                      </p:cNvPicPr>
                      <p:nvPr/>
                    </p:nvPicPr>
                    <p:blipFill>
                      <a:blip r:embed="rId29">
                        <a:biLevel thresh="50000"/>
                        <a:grayscl/>
                        <a:lum bright="-100000"/>
                        <a:extLst>
                          <a:ext uri="{28A0092B-C50C-407E-A947-70E740481C1C}">
                            <a14:useLocalDpi xmlns:a14="http://schemas.microsoft.com/office/drawing/2010/main" val="0"/>
                          </a:ext>
                        </a:extLst>
                      </a:blip>
                      <a:srcRect/>
                      <a:stretch>
                        <a:fillRect/>
                      </a:stretch>
                    </p:blipFill>
                    <p:spPr bwMode="auto">
                      <a:xfrm>
                        <a:off x="6668770" y="3744014"/>
                        <a:ext cx="254007" cy="341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9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9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9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37911"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nvGraphicFramePr>
        <p:xfrm>
          <a:off x="1042988" y="1055688"/>
          <a:ext cx="7273925" cy="5181600"/>
        </p:xfrm>
        <a:graphic>
          <a:graphicData uri="http://schemas.openxmlformats.org/drawingml/2006/table">
            <a:tbl>
              <a:tblPr/>
              <a:tblGrid>
                <a:gridCol w="1363662">
                  <a:extLst>
                    <a:ext uri="{9D8B030D-6E8A-4147-A177-3AD203B41FA5}">
                      <a16:colId xmlns:a16="http://schemas.microsoft.com/office/drawing/2014/main" val="20000"/>
                    </a:ext>
                  </a:extLst>
                </a:gridCol>
                <a:gridCol w="3484563">
                  <a:extLst>
                    <a:ext uri="{9D8B030D-6E8A-4147-A177-3AD203B41FA5}">
                      <a16:colId xmlns:a16="http://schemas.microsoft.com/office/drawing/2014/main" val="20001"/>
                    </a:ext>
                  </a:extLst>
                </a:gridCol>
                <a:gridCol w="2425700">
                  <a:extLst>
                    <a:ext uri="{9D8B030D-6E8A-4147-A177-3AD203B41FA5}">
                      <a16:colId xmlns:a16="http://schemas.microsoft.com/office/drawing/2014/main" val="20002"/>
                    </a:ext>
                  </a:extLst>
                </a:gridCol>
              </a:tblGrid>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符号</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概率论</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集合论</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Ω</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样本空间，必然事件</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全集</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Ø</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不可能事件</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空集</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{ω}</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基本事件</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元素</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随机事件</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子集</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发生导致</a:t>
                      </a:r>
                      <a:r>
                        <a:rPr kumimoji="0" lang="zh-CN" altLang="en-US"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事件</a:t>
                      </a: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发生</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是</a:t>
                      </a: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的子集</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A=B</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事件</a:t>
                      </a: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与事件</a:t>
                      </a: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相等</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与</a:t>
                      </a: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相等</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事件</a:t>
                      </a: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与</a:t>
                      </a:r>
                      <a:r>
                        <a:rPr kumimoji="0" lang="zh-CN" altLang="en-US"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事件</a:t>
                      </a: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的和事件</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与</a:t>
                      </a: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的并集</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AB</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事件</a:t>
                      </a: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与</a:t>
                      </a:r>
                      <a:r>
                        <a:rPr kumimoji="0" lang="zh-CN" altLang="en-US"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事件</a:t>
                      </a: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的积事件</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与</a:t>
                      </a: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的交集</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的对立事件</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的补集</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A-B</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事件</a:t>
                      </a: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与</a:t>
                      </a:r>
                      <a:r>
                        <a:rPr kumimoji="0" lang="zh-CN" altLang="en-US"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事件</a:t>
                      </a:r>
                      <a:r>
                        <a:rPr kumimoji="0" lang="en-US"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zh-CN" sz="2000" b="1" i="0" u="none" strike="noStrike" cap="none" normalizeH="0" baseline="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的差事件</a:t>
                      </a:r>
                      <a:endParaRPr kumimoji="0" lang="zh-CN" altLang="zh-CN" sz="1000" b="1" i="0" u="none" strike="noStrike" cap="none" normalizeH="0" baseline="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与</a:t>
                      </a: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的差集</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31800">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AB= Ø</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事件</a:t>
                      </a: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与</a:t>
                      </a:r>
                      <a:r>
                        <a:rPr kumimoji="0" lang="zh-CN" altLang="en-US"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事件</a:t>
                      </a: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互不相容</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A</a:t>
                      </a:r>
                      <a:r>
                        <a:rPr kumimoji="0" lang="zh-CN"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与</a:t>
                      </a:r>
                      <a:r>
                        <a:rPr kumimoji="0" lang="en-US" altLang="zh-CN"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B</a:t>
                      </a:r>
                      <a:r>
                        <a:rPr kumimoji="0" lang="zh-CN" altLang="en-US" sz="2000" b="1" i="0" u="none" strike="noStrike" cap="none" normalizeH="0" baseline="0" dirty="0">
                          <a:ln>
                            <a:noFill/>
                          </a:ln>
                          <a:solidFill>
                            <a:schemeClr val="tx1"/>
                          </a:solidFill>
                          <a:effectLst/>
                          <a:latin typeface="Times New Roman" panose="02020603050405020304" pitchFamily="18" charset="0"/>
                          <a:ea typeface="华文细黑" panose="02010600040101010101" pitchFamily="2" charset="-122"/>
                          <a:cs typeface="Times New Roman" panose="02020603050405020304" pitchFamily="18" charset="0"/>
                        </a:rPr>
                        <a:t>互斥</a:t>
                      </a:r>
                      <a:endParaRPr kumimoji="0" lang="zh-CN" altLang="zh-CN" sz="1000" b="1" i="0" u="none" strike="noStrike" cap="none" normalizeH="0" baseline="0" dirty="0">
                        <a:ln>
                          <a:noFill/>
                        </a:ln>
                        <a:solidFill>
                          <a:schemeClr val="tx1"/>
                        </a:solidFill>
                        <a:effectLst/>
                        <a:latin typeface="Calibri" panose="020F0502020204030204" pitchFamily="34" charset="0"/>
                        <a:ea typeface="华文细黑" panose="0201060004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aphicFrame>
        <p:nvGraphicFramePr>
          <p:cNvPr id="61495" name="对象 9"/>
          <p:cNvGraphicFramePr>
            <a:graphicFrameLocks noChangeAspect="1"/>
          </p:cNvGraphicFramePr>
          <p:nvPr/>
        </p:nvGraphicFramePr>
        <p:xfrm>
          <a:off x="1319213" y="3241675"/>
          <a:ext cx="881062" cy="319088"/>
        </p:xfrm>
        <a:graphic>
          <a:graphicData uri="http://schemas.openxmlformats.org/presentationml/2006/ole">
            <mc:AlternateContent xmlns:mc="http://schemas.openxmlformats.org/markup-compatibility/2006">
              <mc:Choice xmlns:v="urn:schemas-microsoft-com:vml" Requires="v">
                <p:oleObj r:id="rId2" imgW="469900" imgH="165100" progId="Equation.3">
                  <p:embed/>
                </p:oleObj>
              </mc:Choice>
              <mc:Fallback>
                <p:oleObj r:id="rId2" imgW="469900" imgH="165100" progId="Equation.3">
                  <p:embed/>
                  <p:pic>
                    <p:nvPicPr>
                      <p:cNvPr id="0" name="图片 3176"/>
                      <p:cNvPicPr/>
                      <p:nvPr/>
                    </p:nvPicPr>
                    <p:blipFill>
                      <a:blip r:embed="rId3"/>
                      <a:stretch>
                        <a:fillRect/>
                      </a:stretch>
                    </p:blipFill>
                    <p:spPr>
                      <a:xfrm>
                        <a:off x="1319213" y="3241675"/>
                        <a:ext cx="881062" cy="319088"/>
                      </a:xfrm>
                      <a:prstGeom prst="rect">
                        <a:avLst/>
                      </a:prstGeom>
                      <a:noFill/>
                      <a:ln w="38100">
                        <a:noFill/>
                        <a:miter/>
                      </a:ln>
                    </p:spPr>
                  </p:pic>
                </p:oleObj>
              </mc:Fallback>
            </mc:AlternateContent>
          </a:graphicData>
        </a:graphic>
      </p:graphicFrame>
      <p:graphicFrame>
        <p:nvGraphicFramePr>
          <p:cNvPr id="61496" name="对象 10"/>
          <p:cNvGraphicFramePr>
            <a:graphicFrameLocks noChangeAspect="1"/>
          </p:cNvGraphicFramePr>
          <p:nvPr/>
        </p:nvGraphicFramePr>
        <p:xfrm>
          <a:off x="1331913" y="4149725"/>
          <a:ext cx="696912" cy="320675"/>
        </p:xfrm>
        <a:graphic>
          <a:graphicData uri="http://schemas.openxmlformats.org/presentationml/2006/ole">
            <mc:AlternateContent xmlns:mc="http://schemas.openxmlformats.org/markup-compatibility/2006">
              <mc:Choice xmlns:v="urn:schemas-microsoft-com:vml" Requires="v">
                <p:oleObj r:id="rId4" imgW="419100" imgH="190500" progId="Equation.3">
                  <p:embed/>
                </p:oleObj>
              </mc:Choice>
              <mc:Fallback>
                <p:oleObj r:id="rId4" imgW="419100" imgH="190500" progId="Equation.3">
                  <p:embed/>
                  <p:pic>
                    <p:nvPicPr>
                      <p:cNvPr id="0" name="图片 3179"/>
                      <p:cNvPicPr/>
                      <p:nvPr/>
                    </p:nvPicPr>
                    <p:blipFill>
                      <a:blip r:embed="rId5"/>
                      <a:stretch>
                        <a:fillRect/>
                      </a:stretch>
                    </p:blipFill>
                    <p:spPr>
                      <a:xfrm>
                        <a:off x="1331913" y="4149725"/>
                        <a:ext cx="696912" cy="320675"/>
                      </a:xfrm>
                      <a:prstGeom prst="rect">
                        <a:avLst/>
                      </a:prstGeom>
                      <a:noFill/>
                      <a:ln w="38100">
                        <a:noFill/>
                        <a:miter/>
                      </a:ln>
                    </p:spPr>
                  </p:pic>
                </p:oleObj>
              </mc:Fallback>
            </mc:AlternateContent>
          </a:graphicData>
        </a:graphic>
      </p:graphicFrame>
      <p:graphicFrame>
        <p:nvGraphicFramePr>
          <p:cNvPr id="61497" name="对象 11"/>
          <p:cNvGraphicFramePr>
            <a:graphicFrameLocks noChangeAspect="1"/>
          </p:cNvGraphicFramePr>
          <p:nvPr/>
        </p:nvGraphicFramePr>
        <p:xfrm>
          <a:off x="1608138" y="5013325"/>
          <a:ext cx="233362" cy="295275"/>
        </p:xfrm>
        <a:graphic>
          <a:graphicData uri="http://schemas.openxmlformats.org/presentationml/2006/ole">
            <mc:AlternateContent xmlns:mc="http://schemas.openxmlformats.org/markup-compatibility/2006">
              <mc:Choice xmlns:v="urn:schemas-microsoft-com:vml" Requires="v">
                <p:oleObj r:id="rId6" imgW="127000" imgH="190500" progId="Equation.3">
                  <p:embed/>
                </p:oleObj>
              </mc:Choice>
              <mc:Fallback>
                <p:oleObj r:id="rId6" imgW="127000" imgH="190500" progId="Equation.3">
                  <p:embed/>
                  <p:pic>
                    <p:nvPicPr>
                      <p:cNvPr id="0" name="图片 3139"/>
                      <p:cNvPicPr/>
                      <p:nvPr/>
                    </p:nvPicPr>
                    <p:blipFill>
                      <a:blip r:embed="rId7"/>
                      <a:stretch>
                        <a:fillRect/>
                      </a:stretch>
                    </p:blipFill>
                    <p:spPr>
                      <a:xfrm>
                        <a:off x="1608138" y="5013325"/>
                        <a:ext cx="233362" cy="295275"/>
                      </a:xfrm>
                      <a:prstGeom prst="rect">
                        <a:avLst/>
                      </a:prstGeom>
                      <a:noFill/>
                      <a:ln w="38100">
                        <a:noFill/>
                        <a:miter/>
                      </a:ln>
                    </p:spPr>
                  </p:pic>
                </p:oleObj>
              </mc:Fallback>
            </mc:AlternateContent>
          </a:graphicData>
        </a:graphic>
      </p:graphicFrame>
    </p:spTree>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5" name="Rectangle 2"/>
          <p:cNvSpPr>
            <a:spLocks noGrp="1" noChangeArrowheads="1"/>
          </p:cNvSpPr>
          <p:nvPr>
            <p:ph type="title" idx="4294967295"/>
          </p:nvPr>
        </p:nvSpPr>
        <p:spPr>
          <a:xfrm>
            <a:off x="571500" y="794265"/>
            <a:ext cx="990600" cy="609600"/>
          </a:xfrm>
          <a:prstGeom prst="rect">
            <a:avLst/>
          </a:prstGeom>
        </p:spPr>
        <p:txBody>
          <a:bodyPr/>
          <a:lstStyle/>
          <a:p>
            <a:pPr eaLnBrk="1" hangingPunct="1">
              <a:defRPr/>
            </a:pPr>
            <a:r>
              <a:rPr lang="zh-CN" altLang="en-US" sz="2400" b="0" dirty="0">
                <a:solidFill>
                  <a:srgbClr val="0000FF"/>
                </a:solidFill>
                <a:latin typeface="+mn-lt"/>
                <a:ea typeface="黑体" panose="02010609060101010101" pitchFamily="2" charset="-122"/>
              </a:rPr>
              <a:t>例</a:t>
            </a:r>
            <a:r>
              <a:rPr lang="en-US" altLang="zh-CN" sz="2400" b="0" dirty="0">
                <a:solidFill>
                  <a:srgbClr val="0000FF"/>
                </a:solidFill>
                <a:latin typeface="+mn-lt"/>
                <a:ea typeface="黑体" panose="02010609060101010101" pitchFamily="2" charset="-122"/>
              </a:rPr>
              <a:t>1.</a:t>
            </a:r>
          </a:p>
        </p:txBody>
      </p:sp>
      <p:sp>
        <p:nvSpPr>
          <p:cNvPr id="14346" name="Text Box 3"/>
          <p:cNvSpPr txBox="1">
            <a:spLocks noChangeArrowheads="1"/>
          </p:cNvSpPr>
          <p:nvPr/>
        </p:nvSpPr>
        <p:spPr bwMode="auto">
          <a:xfrm>
            <a:off x="1330325" y="768350"/>
            <a:ext cx="5535613" cy="460375"/>
          </a:xfrm>
          <a:prstGeom prst="rect">
            <a:avLst/>
          </a:prstGeom>
          <a:noFill/>
          <a:ln w="9525">
            <a:noFill/>
            <a:miter lim="800000"/>
          </a:ln>
        </p:spPr>
        <p:txBody>
          <a:bodyPr wrap="none">
            <a:spAutoFit/>
          </a:bodyPr>
          <a:lstStyle/>
          <a:p>
            <a:pPr>
              <a:defRPr/>
            </a:pPr>
            <a:r>
              <a:rPr lang="zh-CN" altLang="en-US" sz="2400" b="0" dirty="0">
                <a:latin typeface="+mn-lt"/>
                <a:ea typeface="黑体" panose="02010609060101010101" pitchFamily="2" charset="-122"/>
              </a:rPr>
              <a:t>设</a:t>
            </a:r>
            <a:r>
              <a:rPr lang="en-US" altLang="zh-CN" sz="2400" b="0" i="1" dirty="0">
                <a:latin typeface="+mn-lt"/>
                <a:ea typeface="黑体" panose="02010609060101010101" pitchFamily="2" charset="-122"/>
              </a:rPr>
              <a:t>A</a:t>
            </a:r>
            <a:r>
              <a:rPr lang="en-US" altLang="zh-CN" sz="2400" b="0" dirty="0">
                <a:latin typeface="+mn-lt"/>
                <a:ea typeface="黑体" panose="02010609060101010101" pitchFamily="2" charset="-122"/>
              </a:rPr>
              <a:t>,</a:t>
            </a:r>
            <a:r>
              <a:rPr lang="en-US" altLang="zh-CN" sz="2400" b="0" i="1" dirty="0">
                <a:latin typeface="+mn-lt"/>
                <a:ea typeface="黑体" panose="02010609060101010101" pitchFamily="2" charset="-122"/>
              </a:rPr>
              <a:t>B</a:t>
            </a:r>
            <a:r>
              <a:rPr lang="en-US" altLang="zh-CN" sz="2400" b="0" dirty="0">
                <a:latin typeface="+mn-lt"/>
                <a:ea typeface="黑体" panose="02010609060101010101" pitchFamily="2" charset="-122"/>
              </a:rPr>
              <a:t>,</a:t>
            </a:r>
            <a:r>
              <a:rPr lang="en-US" altLang="zh-CN" sz="2400" b="0" i="1" dirty="0">
                <a:latin typeface="+mn-lt"/>
                <a:ea typeface="黑体" panose="02010609060101010101" pitchFamily="2" charset="-122"/>
              </a:rPr>
              <a:t>C </a:t>
            </a:r>
            <a:r>
              <a:rPr lang="zh-CN" altLang="en-US" sz="2400" b="0" dirty="0">
                <a:latin typeface="+mn-lt"/>
                <a:ea typeface="黑体" panose="02010609060101010101" pitchFamily="2" charset="-122"/>
              </a:rPr>
              <a:t>表示三个事件</a:t>
            </a:r>
            <a:r>
              <a:rPr lang="en-US" altLang="zh-CN" sz="2400" b="0" dirty="0">
                <a:latin typeface="+mn-lt"/>
                <a:ea typeface="黑体" panose="02010609060101010101" pitchFamily="2" charset="-122"/>
              </a:rPr>
              <a:t>,  </a:t>
            </a:r>
            <a:r>
              <a:rPr lang="zh-CN" altLang="en-US" sz="2400" b="0" dirty="0">
                <a:latin typeface="+mn-lt"/>
                <a:ea typeface="黑体" panose="02010609060101010101" pitchFamily="2" charset="-122"/>
              </a:rPr>
              <a:t>试表示下列事件</a:t>
            </a:r>
          </a:p>
        </p:txBody>
      </p:sp>
      <p:sp>
        <p:nvSpPr>
          <p:cNvPr id="39940" name="Text Box 4"/>
          <p:cNvSpPr txBox="1">
            <a:spLocks noChangeArrowheads="1"/>
          </p:cNvSpPr>
          <p:nvPr/>
        </p:nvSpPr>
        <p:spPr bwMode="auto">
          <a:xfrm>
            <a:off x="709613" y="1489075"/>
            <a:ext cx="3427412" cy="461963"/>
          </a:xfrm>
          <a:prstGeom prst="rect">
            <a:avLst/>
          </a:prstGeom>
          <a:noFill/>
          <a:ln w="9525">
            <a:noFill/>
            <a:miter lim="800000"/>
          </a:ln>
        </p:spPr>
        <p:txBody>
          <a:bodyPr wrap="none">
            <a:spAutoFit/>
          </a:bodyPr>
          <a:lstStyle/>
          <a:p>
            <a:pPr>
              <a:defRPr/>
            </a:pPr>
            <a:r>
              <a:rPr lang="en-US" altLang="zh-CN" sz="2400" b="0">
                <a:latin typeface="+mn-lt"/>
                <a:ea typeface="黑体" panose="02010609060101010101" pitchFamily="2" charset="-122"/>
              </a:rPr>
              <a:t>(1)  </a:t>
            </a:r>
            <a:r>
              <a:rPr lang="en-US" altLang="zh-CN" sz="2400" b="0" i="1">
                <a:latin typeface="+mn-lt"/>
                <a:ea typeface="黑体" panose="02010609060101010101" pitchFamily="2" charset="-122"/>
              </a:rPr>
              <a:t>A </a:t>
            </a:r>
            <a:r>
              <a:rPr lang="zh-CN" altLang="en-US" sz="2400" b="0">
                <a:latin typeface="+mn-lt"/>
                <a:ea typeface="黑体" panose="02010609060101010101" pitchFamily="2" charset="-122"/>
              </a:rPr>
              <a:t>发生</a:t>
            </a:r>
            <a:r>
              <a:rPr lang="en-US" altLang="zh-CN" sz="2400" b="0">
                <a:latin typeface="+mn-lt"/>
                <a:ea typeface="黑体" panose="02010609060101010101" pitchFamily="2" charset="-122"/>
              </a:rPr>
              <a:t>,</a:t>
            </a:r>
            <a:r>
              <a:rPr lang="en-US" altLang="zh-CN" sz="2400" b="0" i="1">
                <a:latin typeface="+mn-lt"/>
                <a:ea typeface="黑体" panose="02010609060101010101" pitchFamily="2" charset="-122"/>
              </a:rPr>
              <a:t>B </a:t>
            </a:r>
            <a:r>
              <a:rPr lang="zh-CN" altLang="en-US" sz="2400" b="0">
                <a:latin typeface="+mn-lt"/>
                <a:ea typeface="黑体" panose="02010609060101010101" pitchFamily="2" charset="-122"/>
              </a:rPr>
              <a:t>与</a:t>
            </a:r>
            <a:r>
              <a:rPr lang="en-US" altLang="zh-CN" sz="2400" b="0" i="1">
                <a:latin typeface="+mn-lt"/>
                <a:ea typeface="黑体" panose="02010609060101010101" pitchFamily="2" charset="-122"/>
              </a:rPr>
              <a:t>C </a:t>
            </a:r>
            <a:r>
              <a:rPr lang="zh-CN" altLang="en-US" sz="2400" b="0">
                <a:latin typeface="+mn-lt"/>
                <a:ea typeface="黑体" panose="02010609060101010101" pitchFamily="2" charset="-122"/>
              </a:rPr>
              <a:t>不发生</a:t>
            </a:r>
          </a:p>
        </p:txBody>
      </p:sp>
      <p:sp>
        <p:nvSpPr>
          <p:cNvPr id="39941" name="Text Box 5"/>
          <p:cNvSpPr txBox="1">
            <a:spLocks noChangeArrowheads="1"/>
          </p:cNvSpPr>
          <p:nvPr/>
        </p:nvSpPr>
        <p:spPr bwMode="auto">
          <a:xfrm>
            <a:off x="709613" y="2254250"/>
            <a:ext cx="3427412" cy="461963"/>
          </a:xfrm>
          <a:prstGeom prst="rect">
            <a:avLst/>
          </a:prstGeom>
          <a:noFill/>
          <a:ln w="9525">
            <a:noFill/>
            <a:miter lim="800000"/>
          </a:ln>
        </p:spPr>
        <p:txBody>
          <a:bodyPr wrap="none">
            <a:spAutoFit/>
          </a:bodyPr>
          <a:lstStyle/>
          <a:p>
            <a:pPr>
              <a:defRPr/>
            </a:pPr>
            <a:r>
              <a:rPr lang="en-US" altLang="zh-CN" sz="2400" b="0">
                <a:latin typeface="+mn-lt"/>
                <a:ea typeface="黑体" panose="02010609060101010101" pitchFamily="2" charset="-122"/>
              </a:rPr>
              <a:t>(2)  </a:t>
            </a:r>
            <a:r>
              <a:rPr lang="en-US" altLang="zh-CN" sz="2400" b="0" i="1">
                <a:latin typeface="+mn-lt"/>
                <a:ea typeface="黑体" panose="02010609060101010101" pitchFamily="2" charset="-122"/>
              </a:rPr>
              <a:t>A </a:t>
            </a:r>
            <a:r>
              <a:rPr lang="zh-CN" altLang="en-US" sz="2400" b="0">
                <a:latin typeface="+mn-lt"/>
                <a:ea typeface="黑体" panose="02010609060101010101" pitchFamily="2" charset="-122"/>
              </a:rPr>
              <a:t>与</a:t>
            </a:r>
            <a:r>
              <a:rPr lang="en-US" altLang="zh-CN" sz="2400" b="0" i="1">
                <a:latin typeface="+mn-lt"/>
                <a:ea typeface="黑体" panose="02010609060101010101" pitchFamily="2" charset="-122"/>
              </a:rPr>
              <a:t>B </a:t>
            </a:r>
            <a:r>
              <a:rPr lang="zh-CN" altLang="en-US" sz="2400" b="0">
                <a:latin typeface="+mn-lt"/>
                <a:ea typeface="黑体" panose="02010609060101010101" pitchFamily="2" charset="-122"/>
              </a:rPr>
              <a:t>发生</a:t>
            </a:r>
            <a:r>
              <a:rPr lang="en-US" altLang="zh-CN" sz="2400" b="0">
                <a:latin typeface="+mn-lt"/>
                <a:ea typeface="黑体" panose="02010609060101010101" pitchFamily="2" charset="-122"/>
              </a:rPr>
              <a:t>,</a:t>
            </a:r>
            <a:r>
              <a:rPr lang="en-US" altLang="zh-CN" sz="2400" b="0" i="1">
                <a:latin typeface="+mn-lt"/>
                <a:ea typeface="黑体" panose="02010609060101010101" pitchFamily="2" charset="-122"/>
              </a:rPr>
              <a:t>C </a:t>
            </a:r>
            <a:r>
              <a:rPr lang="zh-CN" altLang="en-US" sz="2400" b="0">
                <a:latin typeface="+mn-lt"/>
                <a:ea typeface="黑体" panose="02010609060101010101" pitchFamily="2" charset="-122"/>
              </a:rPr>
              <a:t>不发生</a:t>
            </a:r>
          </a:p>
        </p:txBody>
      </p:sp>
      <p:sp>
        <p:nvSpPr>
          <p:cNvPr id="39942" name="Text Box 6"/>
          <p:cNvSpPr txBox="1">
            <a:spLocks noChangeArrowheads="1"/>
          </p:cNvSpPr>
          <p:nvPr/>
        </p:nvSpPr>
        <p:spPr bwMode="auto">
          <a:xfrm>
            <a:off x="709613" y="3006725"/>
            <a:ext cx="2816225" cy="461963"/>
          </a:xfrm>
          <a:prstGeom prst="rect">
            <a:avLst/>
          </a:prstGeom>
          <a:noFill/>
          <a:ln w="9525">
            <a:noFill/>
            <a:miter lim="800000"/>
          </a:ln>
        </p:spPr>
        <p:txBody>
          <a:bodyPr wrap="none">
            <a:spAutoFit/>
          </a:bodyPr>
          <a:lstStyle/>
          <a:p>
            <a:pPr>
              <a:defRPr/>
            </a:pPr>
            <a:r>
              <a:rPr lang="en-US" altLang="zh-CN" sz="2400" b="0">
                <a:latin typeface="+mn-lt"/>
                <a:ea typeface="黑体" panose="02010609060101010101" pitchFamily="2" charset="-122"/>
              </a:rPr>
              <a:t>(3)  </a:t>
            </a:r>
            <a:r>
              <a:rPr lang="en-US" altLang="zh-CN" sz="2400" b="0" i="1">
                <a:latin typeface="+mn-lt"/>
                <a:ea typeface="黑体" panose="02010609060101010101" pitchFamily="2" charset="-122"/>
              </a:rPr>
              <a:t>A</a:t>
            </a:r>
            <a:r>
              <a:rPr lang="en-US" altLang="zh-CN" sz="2400" b="0">
                <a:latin typeface="+mn-lt"/>
                <a:ea typeface="黑体" panose="02010609060101010101" pitchFamily="2" charset="-122"/>
              </a:rPr>
              <a:t>, </a:t>
            </a:r>
            <a:r>
              <a:rPr lang="en-US" altLang="zh-CN" sz="2400" b="0" i="1">
                <a:latin typeface="+mn-lt"/>
                <a:ea typeface="黑体" panose="02010609060101010101" pitchFamily="2" charset="-122"/>
              </a:rPr>
              <a:t>B </a:t>
            </a:r>
            <a:r>
              <a:rPr lang="zh-CN" altLang="en-US" sz="2400" b="0">
                <a:latin typeface="+mn-lt"/>
                <a:ea typeface="黑体" panose="02010609060101010101" pitchFamily="2" charset="-122"/>
              </a:rPr>
              <a:t>与</a:t>
            </a:r>
            <a:r>
              <a:rPr lang="en-US" altLang="zh-CN" sz="2400" b="0" i="1">
                <a:latin typeface="+mn-lt"/>
                <a:ea typeface="黑体" panose="02010609060101010101" pitchFamily="2" charset="-122"/>
              </a:rPr>
              <a:t>C </a:t>
            </a:r>
            <a:r>
              <a:rPr lang="zh-CN" altLang="en-US" sz="2400" b="0">
                <a:latin typeface="+mn-lt"/>
                <a:ea typeface="黑体" panose="02010609060101010101" pitchFamily="2" charset="-122"/>
              </a:rPr>
              <a:t>都发生</a:t>
            </a:r>
          </a:p>
        </p:txBody>
      </p:sp>
      <p:sp>
        <p:nvSpPr>
          <p:cNvPr id="39943" name="Text Box 7"/>
          <p:cNvSpPr txBox="1">
            <a:spLocks noChangeArrowheads="1"/>
          </p:cNvSpPr>
          <p:nvPr/>
        </p:nvSpPr>
        <p:spPr bwMode="auto">
          <a:xfrm>
            <a:off x="696913" y="3771900"/>
            <a:ext cx="4048125" cy="461963"/>
          </a:xfrm>
          <a:prstGeom prst="rect">
            <a:avLst/>
          </a:prstGeom>
          <a:noFill/>
          <a:ln w="9525">
            <a:noFill/>
            <a:miter lim="800000"/>
          </a:ln>
        </p:spPr>
        <p:txBody>
          <a:bodyPr wrap="none">
            <a:spAutoFit/>
          </a:bodyPr>
          <a:lstStyle/>
          <a:p>
            <a:pPr>
              <a:defRPr/>
            </a:pPr>
            <a:r>
              <a:rPr lang="en-US" altLang="zh-CN" sz="2400" b="0">
                <a:latin typeface="+mn-lt"/>
                <a:ea typeface="黑体" panose="02010609060101010101" pitchFamily="2" charset="-122"/>
              </a:rPr>
              <a:t>(4)  </a:t>
            </a:r>
            <a:r>
              <a:rPr lang="en-US" altLang="zh-CN" sz="2400" b="0" i="1">
                <a:latin typeface="+mn-lt"/>
                <a:ea typeface="黑体" panose="02010609060101010101" pitchFamily="2" charset="-122"/>
              </a:rPr>
              <a:t>A</a:t>
            </a:r>
            <a:r>
              <a:rPr lang="en-US" altLang="zh-CN" sz="2400" b="0">
                <a:latin typeface="+mn-lt"/>
                <a:ea typeface="黑体" panose="02010609060101010101" pitchFamily="2" charset="-122"/>
              </a:rPr>
              <a:t>, </a:t>
            </a:r>
            <a:r>
              <a:rPr lang="en-US" altLang="zh-CN" sz="2400" b="0" i="1">
                <a:latin typeface="+mn-lt"/>
                <a:ea typeface="黑体" panose="02010609060101010101" pitchFamily="2" charset="-122"/>
              </a:rPr>
              <a:t>B </a:t>
            </a:r>
            <a:r>
              <a:rPr lang="zh-CN" altLang="en-US" sz="2400" b="0">
                <a:latin typeface="+mn-lt"/>
                <a:ea typeface="黑体" panose="02010609060101010101" pitchFamily="2" charset="-122"/>
              </a:rPr>
              <a:t>与</a:t>
            </a:r>
            <a:r>
              <a:rPr lang="en-US" altLang="zh-CN" sz="2400" b="0" i="1">
                <a:latin typeface="+mn-lt"/>
                <a:ea typeface="黑体" panose="02010609060101010101" pitchFamily="2" charset="-122"/>
              </a:rPr>
              <a:t>C </a:t>
            </a:r>
            <a:r>
              <a:rPr lang="zh-CN" altLang="en-US" sz="2400" b="0">
                <a:latin typeface="+mn-lt"/>
                <a:ea typeface="黑体" panose="02010609060101010101" pitchFamily="2" charset="-122"/>
              </a:rPr>
              <a:t>至少有一个发生</a:t>
            </a:r>
          </a:p>
        </p:txBody>
      </p:sp>
      <p:sp>
        <p:nvSpPr>
          <p:cNvPr id="39944" name="Text Box 8"/>
          <p:cNvSpPr txBox="1">
            <a:spLocks noChangeArrowheads="1"/>
          </p:cNvSpPr>
          <p:nvPr/>
        </p:nvSpPr>
        <p:spPr bwMode="auto">
          <a:xfrm>
            <a:off x="709613" y="4538663"/>
            <a:ext cx="3124200" cy="461962"/>
          </a:xfrm>
          <a:prstGeom prst="rect">
            <a:avLst/>
          </a:prstGeom>
          <a:noFill/>
          <a:ln w="9525">
            <a:noFill/>
            <a:miter lim="800000"/>
          </a:ln>
        </p:spPr>
        <p:txBody>
          <a:bodyPr wrap="none">
            <a:spAutoFit/>
          </a:bodyPr>
          <a:lstStyle/>
          <a:p>
            <a:pPr>
              <a:defRPr/>
            </a:pPr>
            <a:r>
              <a:rPr lang="en-US" altLang="zh-CN" sz="2400" b="0">
                <a:latin typeface="+mn-lt"/>
                <a:ea typeface="黑体" panose="02010609060101010101" pitchFamily="2" charset="-122"/>
              </a:rPr>
              <a:t>(5)  </a:t>
            </a:r>
            <a:r>
              <a:rPr lang="en-US" altLang="zh-CN" sz="2400" b="0" i="1">
                <a:latin typeface="+mn-lt"/>
                <a:ea typeface="黑体" panose="02010609060101010101" pitchFamily="2" charset="-122"/>
              </a:rPr>
              <a:t>A</a:t>
            </a:r>
            <a:r>
              <a:rPr lang="en-US" altLang="zh-CN" sz="2400" b="0">
                <a:latin typeface="+mn-lt"/>
                <a:ea typeface="黑体" panose="02010609060101010101" pitchFamily="2" charset="-122"/>
              </a:rPr>
              <a:t>, </a:t>
            </a:r>
            <a:r>
              <a:rPr lang="en-US" altLang="zh-CN" sz="2400" b="0" i="1">
                <a:latin typeface="+mn-lt"/>
                <a:ea typeface="黑体" panose="02010609060101010101" pitchFamily="2" charset="-122"/>
              </a:rPr>
              <a:t>B </a:t>
            </a:r>
            <a:r>
              <a:rPr lang="zh-CN" altLang="en-US" sz="2400" b="0">
                <a:latin typeface="+mn-lt"/>
                <a:ea typeface="黑体" panose="02010609060101010101" pitchFamily="2" charset="-122"/>
              </a:rPr>
              <a:t>与</a:t>
            </a:r>
            <a:r>
              <a:rPr lang="en-US" altLang="zh-CN" sz="2400" b="0" i="1">
                <a:latin typeface="+mn-lt"/>
                <a:ea typeface="黑体" panose="02010609060101010101" pitchFamily="2" charset="-122"/>
              </a:rPr>
              <a:t>C </a:t>
            </a:r>
            <a:r>
              <a:rPr lang="zh-CN" altLang="en-US" sz="2400" b="0">
                <a:latin typeface="+mn-lt"/>
                <a:ea typeface="黑体" panose="02010609060101010101" pitchFamily="2" charset="-122"/>
              </a:rPr>
              <a:t>全不发生</a:t>
            </a:r>
          </a:p>
        </p:txBody>
      </p:sp>
      <p:sp>
        <p:nvSpPr>
          <p:cNvPr id="39945" name="Text Box 9"/>
          <p:cNvSpPr txBox="1">
            <a:spLocks noChangeArrowheads="1"/>
          </p:cNvSpPr>
          <p:nvPr/>
        </p:nvSpPr>
        <p:spPr bwMode="auto">
          <a:xfrm>
            <a:off x="720725" y="5268913"/>
            <a:ext cx="4048125" cy="461962"/>
          </a:xfrm>
          <a:prstGeom prst="rect">
            <a:avLst/>
          </a:prstGeom>
          <a:noFill/>
          <a:ln w="9525">
            <a:noFill/>
            <a:miter lim="800000"/>
          </a:ln>
        </p:spPr>
        <p:txBody>
          <a:bodyPr wrap="none">
            <a:spAutoFit/>
          </a:bodyPr>
          <a:lstStyle/>
          <a:p>
            <a:pPr>
              <a:defRPr/>
            </a:pPr>
            <a:r>
              <a:rPr lang="en-US" altLang="zh-CN" sz="2400" b="0">
                <a:latin typeface="+mn-lt"/>
                <a:ea typeface="黑体" panose="02010609060101010101" pitchFamily="2" charset="-122"/>
              </a:rPr>
              <a:t>(6)  </a:t>
            </a:r>
            <a:r>
              <a:rPr lang="en-US" altLang="zh-CN" sz="2400" b="0" i="1">
                <a:latin typeface="+mn-lt"/>
                <a:ea typeface="黑体" panose="02010609060101010101" pitchFamily="2" charset="-122"/>
              </a:rPr>
              <a:t>A</a:t>
            </a:r>
            <a:r>
              <a:rPr lang="en-US" altLang="zh-CN" sz="2400" b="0">
                <a:latin typeface="+mn-lt"/>
                <a:ea typeface="黑体" panose="02010609060101010101" pitchFamily="2" charset="-122"/>
              </a:rPr>
              <a:t>, </a:t>
            </a:r>
            <a:r>
              <a:rPr lang="en-US" altLang="zh-CN" sz="2400" b="0" i="1">
                <a:latin typeface="+mn-lt"/>
                <a:ea typeface="黑体" panose="02010609060101010101" pitchFamily="2" charset="-122"/>
              </a:rPr>
              <a:t>B </a:t>
            </a:r>
            <a:r>
              <a:rPr lang="zh-CN" altLang="en-US" sz="2400" b="0">
                <a:latin typeface="+mn-lt"/>
                <a:ea typeface="黑体" panose="02010609060101010101" pitchFamily="2" charset="-122"/>
              </a:rPr>
              <a:t>与</a:t>
            </a:r>
            <a:r>
              <a:rPr lang="en-US" altLang="zh-CN" sz="2400" b="0" i="1">
                <a:latin typeface="+mn-lt"/>
                <a:ea typeface="黑体" panose="02010609060101010101" pitchFamily="2" charset="-122"/>
              </a:rPr>
              <a:t>C </a:t>
            </a:r>
            <a:r>
              <a:rPr lang="zh-CN" altLang="en-US" sz="2400" b="0">
                <a:latin typeface="+mn-lt"/>
                <a:ea typeface="黑体" panose="02010609060101010101" pitchFamily="2" charset="-122"/>
              </a:rPr>
              <a:t>至少有两个发生</a:t>
            </a:r>
          </a:p>
        </p:txBody>
      </p:sp>
      <p:graphicFrame>
        <p:nvGraphicFramePr>
          <p:cNvPr id="39946" name="Object 2"/>
          <p:cNvGraphicFramePr>
            <a:graphicFrameLocks noChangeAspect="1"/>
          </p:cNvGraphicFramePr>
          <p:nvPr/>
        </p:nvGraphicFramePr>
        <p:xfrm>
          <a:off x="5988050" y="1466850"/>
          <a:ext cx="1200150" cy="557213"/>
        </p:xfrm>
        <a:graphic>
          <a:graphicData uri="http://schemas.openxmlformats.org/presentationml/2006/ole">
            <mc:AlternateContent xmlns:mc="http://schemas.openxmlformats.org/markup-compatibility/2006">
              <mc:Choice xmlns:v="urn:schemas-microsoft-com:vml" Requires="v">
                <p:oleObj name="Equation" r:id="rId2" imgW="673100" imgH="292100" progId="Equation.DSMT4">
                  <p:embed/>
                </p:oleObj>
              </mc:Choice>
              <mc:Fallback>
                <p:oleObj name="Equation" r:id="rId2" imgW="673100" imgH="292100" progId="Equation.DSMT4">
                  <p:embed/>
                  <p:pic>
                    <p:nvPicPr>
                      <p:cNvPr id="0" name="图片 1169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8050" y="1466850"/>
                        <a:ext cx="120015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7" name="Object 3"/>
          <p:cNvGraphicFramePr>
            <a:graphicFrameLocks noChangeAspect="1"/>
          </p:cNvGraphicFramePr>
          <p:nvPr/>
        </p:nvGraphicFramePr>
        <p:xfrm>
          <a:off x="5976938" y="2184400"/>
          <a:ext cx="1141412" cy="557213"/>
        </p:xfrm>
        <a:graphic>
          <a:graphicData uri="http://schemas.openxmlformats.org/presentationml/2006/ole">
            <mc:AlternateContent xmlns:mc="http://schemas.openxmlformats.org/markup-compatibility/2006">
              <mc:Choice xmlns:v="urn:schemas-microsoft-com:vml" Requires="v">
                <p:oleObj r:id="rId4" imgW="635000" imgH="292100" progId="Equation.3">
                  <p:embed/>
                </p:oleObj>
              </mc:Choice>
              <mc:Fallback>
                <p:oleObj r:id="rId4" imgW="635000" imgH="292100" progId="Equation.3">
                  <p:embed/>
                  <p:pic>
                    <p:nvPicPr>
                      <p:cNvPr id="0" name="图片 1169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938" y="2184400"/>
                        <a:ext cx="1141412"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8" name="Object 4"/>
          <p:cNvGraphicFramePr>
            <a:graphicFrameLocks noChangeAspect="1"/>
          </p:cNvGraphicFramePr>
          <p:nvPr/>
        </p:nvGraphicFramePr>
        <p:xfrm>
          <a:off x="5989638" y="3005138"/>
          <a:ext cx="1055687" cy="469900"/>
        </p:xfrm>
        <a:graphic>
          <a:graphicData uri="http://schemas.openxmlformats.org/presentationml/2006/ole">
            <mc:AlternateContent xmlns:mc="http://schemas.openxmlformats.org/markup-compatibility/2006">
              <mc:Choice xmlns:v="urn:schemas-microsoft-com:vml" Requires="v">
                <p:oleObj r:id="rId6" imgW="584200" imgH="241300" progId="Equation.3">
                  <p:embed/>
                </p:oleObj>
              </mc:Choice>
              <mc:Fallback>
                <p:oleObj r:id="rId6" imgW="584200" imgH="241300" progId="Equation.3">
                  <p:embed/>
                  <p:pic>
                    <p:nvPicPr>
                      <p:cNvPr id="0" name="图片 1169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9638" y="3005138"/>
                        <a:ext cx="105568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9" name="Object 5"/>
          <p:cNvGraphicFramePr>
            <a:graphicFrameLocks noChangeAspect="1"/>
          </p:cNvGraphicFramePr>
          <p:nvPr/>
        </p:nvGraphicFramePr>
        <p:xfrm>
          <a:off x="5992813" y="3757613"/>
          <a:ext cx="1755775" cy="468312"/>
        </p:xfrm>
        <a:graphic>
          <a:graphicData uri="http://schemas.openxmlformats.org/presentationml/2006/ole">
            <mc:AlternateContent xmlns:mc="http://schemas.openxmlformats.org/markup-compatibility/2006">
              <mc:Choice xmlns:v="urn:schemas-microsoft-com:vml" Requires="v">
                <p:oleObj r:id="rId8" imgW="990600" imgH="241300" progId="Equation.3">
                  <p:embed/>
                </p:oleObj>
              </mc:Choice>
              <mc:Fallback>
                <p:oleObj r:id="rId8" imgW="990600" imgH="241300" progId="Equation.3">
                  <p:embed/>
                  <p:pic>
                    <p:nvPicPr>
                      <p:cNvPr id="0" name="图片 1169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2813" y="3757613"/>
                        <a:ext cx="1755775"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0" name="Object 6"/>
          <p:cNvGraphicFramePr>
            <a:graphicFrameLocks noChangeAspect="1"/>
          </p:cNvGraphicFramePr>
          <p:nvPr/>
        </p:nvGraphicFramePr>
        <p:xfrm>
          <a:off x="6022975" y="4460875"/>
          <a:ext cx="1287463" cy="557213"/>
        </p:xfrm>
        <a:graphic>
          <a:graphicData uri="http://schemas.openxmlformats.org/presentationml/2006/ole">
            <mc:AlternateContent xmlns:mc="http://schemas.openxmlformats.org/markup-compatibility/2006">
              <mc:Choice xmlns:v="urn:schemas-microsoft-com:vml" Requires="v">
                <p:oleObj r:id="rId10" imgW="723900" imgH="292100" progId="Equation.3">
                  <p:embed/>
                </p:oleObj>
              </mc:Choice>
              <mc:Fallback>
                <p:oleObj r:id="rId10" imgW="723900" imgH="292100" progId="Equation.3">
                  <p:embed/>
                  <p:pic>
                    <p:nvPicPr>
                      <p:cNvPr id="0" name="图片 1169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2975" y="4460875"/>
                        <a:ext cx="1287463"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1" name="Object 7"/>
          <p:cNvGraphicFramePr>
            <a:graphicFrameLocks noChangeAspect="1"/>
          </p:cNvGraphicFramePr>
          <p:nvPr/>
        </p:nvGraphicFramePr>
        <p:xfrm>
          <a:off x="4065588" y="5962650"/>
          <a:ext cx="1228725" cy="468313"/>
        </p:xfrm>
        <a:graphic>
          <a:graphicData uri="http://schemas.openxmlformats.org/presentationml/2006/ole">
            <mc:AlternateContent xmlns:mc="http://schemas.openxmlformats.org/markup-compatibility/2006">
              <mc:Choice xmlns:v="urn:schemas-microsoft-com:vml" Requires="v">
                <p:oleObj r:id="rId12" imgW="685800" imgH="241300" progId="Equation.3">
                  <p:embed/>
                </p:oleObj>
              </mc:Choice>
              <mc:Fallback>
                <p:oleObj r:id="rId12" imgW="685800" imgH="241300" progId="Equation.3">
                  <p:embed/>
                  <p:pic>
                    <p:nvPicPr>
                      <p:cNvPr id="0" name="图片 1169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5588" y="5962650"/>
                        <a:ext cx="1228725"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52" name="Object 8"/>
          <p:cNvGraphicFramePr>
            <a:graphicFrameLocks noChangeAspect="1"/>
          </p:cNvGraphicFramePr>
          <p:nvPr/>
        </p:nvGraphicFramePr>
        <p:xfrm>
          <a:off x="5434013" y="5873750"/>
          <a:ext cx="3217862" cy="557213"/>
        </p:xfrm>
        <a:graphic>
          <a:graphicData uri="http://schemas.openxmlformats.org/presentationml/2006/ole">
            <mc:AlternateContent xmlns:mc="http://schemas.openxmlformats.org/markup-compatibility/2006">
              <mc:Choice xmlns:v="urn:schemas-microsoft-com:vml" Requires="v">
                <p:oleObj r:id="rId14" imgW="1841500" imgH="292100" progId="Equation.DSMT4">
                  <p:embed/>
                </p:oleObj>
              </mc:Choice>
              <mc:Fallback>
                <p:oleObj r:id="rId14" imgW="1841500" imgH="292100" progId="Equation.DSMT4">
                  <p:embed/>
                  <p:pic>
                    <p:nvPicPr>
                      <p:cNvPr id="0" name="图片 1169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34013" y="5873750"/>
                        <a:ext cx="3217862"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7"/>
          <p:cNvGraphicFramePr>
            <a:graphicFrameLocks noChangeAspect="1"/>
          </p:cNvGraphicFramePr>
          <p:nvPr/>
        </p:nvGraphicFramePr>
        <p:xfrm>
          <a:off x="6000750" y="5286375"/>
          <a:ext cx="2314575" cy="457200"/>
        </p:xfrm>
        <a:graphic>
          <a:graphicData uri="http://schemas.openxmlformats.org/presentationml/2006/ole">
            <mc:AlternateContent xmlns:mc="http://schemas.openxmlformats.org/markup-compatibility/2006">
              <mc:Choice xmlns:v="urn:schemas-microsoft-com:vml" Requires="v">
                <p:oleObj name="Equation" r:id="rId16" imgW="1257300" imgH="228600" progId="Equation.DSMT4">
                  <p:embed/>
                </p:oleObj>
              </mc:Choice>
              <mc:Fallback>
                <p:oleObj name="Equation" r:id="rId16" imgW="1257300" imgH="228600" progId="Equation.DSMT4">
                  <p:embed/>
                  <p:pic>
                    <p:nvPicPr>
                      <p:cNvPr id="0" name="图片 1169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00750" y="5286375"/>
                        <a:ext cx="2314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animEffect transition="in" filter="wipe(left)">
                                      <p:cBhvr>
                                        <p:cTn id="7" dur="500"/>
                                        <p:tgtEl>
                                          <p:spTgt spid="399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946"/>
                                        </p:tgtEl>
                                        <p:attrNameLst>
                                          <p:attrName>style.visibility</p:attrName>
                                        </p:attrNameLst>
                                      </p:cBhvr>
                                      <p:to>
                                        <p:strVal val="visible"/>
                                      </p:to>
                                    </p:set>
                                    <p:animEffect transition="in" filter="wipe(left)">
                                      <p:cBhvr>
                                        <p:cTn id="12" dur="500"/>
                                        <p:tgtEl>
                                          <p:spTgt spid="399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1">
                                            <p:txEl>
                                              <p:pRg st="0" end="0"/>
                                            </p:txEl>
                                          </p:spTgt>
                                        </p:tgtEl>
                                        <p:attrNameLst>
                                          <p:attrName>style.visibility</p:attrName>
                                        </p:attrNameLst>
                                      </p:cBhvr>
                                      <p:to>
                                        <p:strVal val="visible"/>
                                      </p:to>
                                    </p:set>
                                    <p:animEffect transition="in" filter="wipe(left)">
                                      <p:cBhvr>
                                        <p:cTn id="17" dur="500"/>
                                        <p:tgtEl>
                                          <p:spTgt spid="3994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9947"/>
                                        </p:tgtEl>
                                        <p:attrNameLst>
                                          <p:attrName>style.visibility</p:attrName>
                                        </p:attrNameLst>
                                      </p:cBhvr>
                                      <p:to>
                                        <p:strVal val="visible"/>
                                      </p:to>
                                    </p:set>
                                    <p:animEffect transition="in" filter="wipe(left)">
                                      <p:cBhvr>
                                        <p:cTn id="22" dur="500"/>
                                        <p:tgtEl>
                                          <p:spTgt spid="399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942">
                                            <p:txEl>
                                              <p:pRg st="0" end="0"/>
                                            </p:txEl>
                                          </p:spTgt>
                                        </p:tgtEl>
                                        <p:attrNameLst>
                                          <p:attrName>style.visibility</p:attrName>
                                        </p:attrNameLst>
                                      </p:cBhvr>
                                      <p:to>
                                        <p:strVal val="visible"/>
                                      </p:to>
                                    </p:set>
                                    <p:animEffect transition="in" filter="wipe(left)">
                                      <p:cBhvr>
                                        <p:cTn id="27" dur="500"/>
                                        <p:tgtEl>
                                          <p:spTgt spid="3994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9948"/>
                                        </p:tgtEl>
                                        <p:attrNameLst>
                                          <p:attrName>style.visibility</p:attrName>
                                        </p:attrNameLst>
                                      </p:cBhvr>
                                      <p:to>
                                        <p:strVal val="visible"/>
                                      </p:to>
                                    </p:set>
                                    <p:animEffect transition="in" filter="wipe(left)">
                                      <p:cBhvr>
                                        <p:cTn id="32" dur="500"/>
                                        <p:tgtEl>
                                          <p:spTgt spid="399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9943">
                                            <p:txEl>
                                              <p:pRg st="0" end="0"/>
                                            </p:txEl>
                                          </p:spTgt>
                                        </p:tgtEl>
                                        <p:attrNameLst>
                                          <p:attrName>style.visibility</p:attrName>
                                        </p:attrNameLst>
                                      </p:cBhvr>
                                      <p:to>
                                        <p:strVal val="visible"/>
                                      </p:to>
                                    </p:set>
                                    <p:animEffect transition="in" filter="wipe(left)">
                                      <p:cBhvr>
                                        <p:cTn id="37" dur="500"/>
                                        <p:tgtEl>
                                          <p:spTgt spid="3994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9949"/>
                                        </p:tgtEl>
                                        <p:attrNameLst>
                                          <p:attrName>style.visibility</p:attrName>
                                        </p:attrNameLst>
                                      </p:cBhvr>
                                      <p:to>
                                        <p:strVal val="visible"/>
                                      </p:to>
                                    </p:set>
                                    <p:animEffect transition="in" filter="wipe(left)">
                                      <p:cBhvr>
                                        <p:cTn id="42" dur="500"/>
                                        <p:tgtEl>
                                          <p:spTgt spid="399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944">
                                            <p:txEl>
                                              <p:pRg st="0" end="0"/>
                                            </p:txEl>
                                          </p:spTgt>
                                        </p:tgtEl>
                                        <p:attrNameLst>
                                          <p:attrName>style.visibility</p:attrName>
                                        </p:attrNameLst>
                                      </p:cBhvr>
                                      <p:to>
                                        <p:strVal val="visible"/>
                                      </p:to>
                                    </p:set>
                                    <p:animEffect transition="in" filter="wipe(left)">
                                      <p:cBhvr>
                                        <p:cTn id="47" dur="500"/>
                                        <p:tgtEl>
                                          <p:spTgt spid="3994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9950"/>
                                        </p:tgtEl>
                                        <p:attrNameLst>
                                          <p:attrName>style.visibility</p:attrName>
                                        </p:attrNameLst>
                                      </p:cBhvr>
                                      <p:to>
                                        <p:strVal val="visible"/>
                                      </p:to>
                                    </p:set>
                                    <p:animEffect transition="in" filter="wipe(left)">
                                      <p:cBhvr>
                                        <p:cTn id="52" dur="500"/>
                                        <p:tgtEl>
                                          <p:spTgt spid="399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9945">
                                            <p:txEl>
                                              <p:pRg st="0" end="0"/>
                                            </p:txEl>
                                          </p:spTgt>
                                        </p:tgtEl>
                                        <p:attrNameLst>
                                          <p:attrName>style.visibility</p:attrName>
                                        </p:attrNameLst>
                                      </p:cBhvr>
                                      <p:to>
                                        <p:strVal val="visible"/>
                                      </p:to>
                                    </p:set>
                                    <p:animEffect transition="in" filter="wipe(left)">
                                      <p:cBhvr>
                                        <p:cTn id="57" dur="500"/>
                                        <p:tgtEl>
                                          <p:spTgt spid="39945">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9951"/>
                                        </p:tgtEl>
                                        <p:attrNameLst>
                                          <p:attrName>style.visibility</p:attrName>
                                        </p:attrNameLst>
                                      </p:cBhvr>
                                      <p:to>
                                        <p:strVal val="visible"/>
                                      </p:to>
                                    </p:set>
                                    <p:animEffect transition="in" filter="wipe(left)">
                                      <p:cBhvr>
                                        <p:cTn id="62" dur="500"/>
                                        <p:tgtEl>
                                          <p:spTgt spid="39951"/>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39952"/>
                                        </p:tgtEl>
                                        <p:attrNameLst>
                                          <p:attrName>style.visibility</p:attrName>
                                        </p:attrNameLst>
                                      </p:cBhvr>
                                      <p:to>
                                        <p:strVal val="visible"/>
                                      </p:to>
                                    </p:set>
                                    <p:animEffect transition="in" filter="wipe(left)">
                                      <p:cBhvr>
                                        <p:cTn id="71" dur="500"/>
                                        <p:tgtEl>
                                          <p:spTgt spid="39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uild="p" autoUpdateAnimBg="0"/>
      <p:bldP spid="39941" grpId="0" build="p" autoUpdateAnimBg="0"/>
      <p:bldP spid="39942" grpId="0" build="p" autoUpdateAnimBg="0"/>
      <p:bldP spid="39943" grpId="0" build="p" autoUpdateAnimBg="0"/>
      <p:bldP spid="39944" grpId="0" build="p" autoUpdateAnimBg="0"/>
      <p:bldP spid="39945"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8" name="Rectangle 2"/>
          <p:cNvSpPr>
            <a:spLocks noGrp="1" noChangeArrowheads="1"/>
          </p:cNvSpPr>
          <p:nvPr>
            <p:ph type="title" idx="4294967295"/>
          </p:nvPr>
        </p:nvSpPr>
        <p:spPr>
          <a:xfrm>
            <a:off x="421760" y="691223"/>
            <a:ext cx="3441700" cy="609600"/>
          </a:xfrm>
          <a:prstGeom prst="rect">
            <a:avLst/>
          </a:prstGeom>
        </p:spPr>
        <p:txBody>
          <a:bodyPr/>
          <a:lstStyle/>
          <a:p>
            <a:pPr eaLnBrk="1" hangingPunct="1">
              <a:defRPr/>
            </a:pPr>
            <a:r>
              <a:rPr lang="zh-CN" altLang="en-US" sz="2800" b="0" dirty="0">
                <a:solidFill>
                  <a:srgbClr val="000099"/>
                </a:solidFill>
                <a:latin typeface="+mn-lt"/>
                <a:ea typeface="黑体" panose="02010609060101010101" pitchFamily="2" charset="-122"/>
              </a:rPr>
              <a:t>事件间的运算规律</a:t>
            </a:r>
          </a:p>
        </p:txBody>
      </p:sp>
      <p:grpSp>
        <p:nvGrpSpPr>
          <p:cNvPr id="4" name="组合 3"/>
          <p:cNvGrpSpPr/>
          <p:nvPr/>
        </p:nvGrpSpPr>
        <p:grpSpPr>
          <a:xfrm>
            <a:off x="2653465" y="1557882"/>
            <a:ext cx="3387276" cy="447482"/>
            <a:chOff x="2653465" y="1557882"/>
            <a:chExt cx="3387276" cy="447482"/>
          </a:xfrm>
        </p:grpSpPr>
        <p:graphicFrame>
          <p:nvGraphicFramePr>
            <p:cNvPr id="38919" name="Object 4"/>
            <p:cNvGraphicFramePr>
              <a:graphicFrameLocks noChangeAspect="1"/>
            </p:cNvGraphicFramePr>
            <p:nvPr>
              <p:extLst>
                <p:ext uri="{D42A27DB-BD31-4B8C-83A1-F6EECF244321}">
                  <p14:modId xmlns:p14="http://schemas.microsoft.com/office/powerpoint/2010/main" val="1834827396"/>
                </p:ext>
              </p:extLst>
            </p:nvPr>
          </p:nvGraphicFramePr>
          <p:xfrm>
            <a:off x="2653465" y="1558676"/>
            <a:ext cx="1536480" cy="446688"/>
          </p:xfrm>
          <a:graphic>
            <a:graphicData uri="http://schemas.openxmlformats.org/presentationml/2006/ole">
              <mc:AlternateContent xmlns:mc="http://schemas.openxmlformats.org/markup-compatibility/2006">
                <mc:Choice xmlns:v="urn:schemas-microsoft-com:vml" Requires="v">
                  <p:oleObj name="Equation" r:id="rId3" imgW="16764000" imgH="4876800" progId="Equation.DSMT4">
                    <p:embed/>
                  </p:oleObj>
                </mc:Choice>
                <mc:Fallback>
                  <p:oleObj name="Equation" r:id="rId3" imgW="16764000" imgH="4876800" progId="Equation.DSMT4">
                    <p:embed/>
                    <p:pic>
                      <p:nvPicPr>
                        <p:cNvPr id="0" name="Object 4"/>
                        <p:cNvPicPr>
                          <a:picLocks noChangeAspect="1" noChangeArrowheads="1"/>
                        </p:cNvPicPr>
                        <p:nvPr/>
                      </p:nvPicPr>
                      <p:blipFill>
                        <a:blip r:embed="rId4"/>
                        <a:srcRect/>
                        <a:stretch>
                          <a:fillRect/>
                        </a:stretch>
                      </p:blipFill>
                      <p:spPr bwMode="auto">
                        <a:xfrm>
                          <a:off x="2653465" y="1558676"/>
                          <a:ext cx="1536480" cy="44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0" name="Object 5"/>
            <p:cNvGraphicFramePr>
              <a:graphicFrameLocks noChangeAspect="1"/>
            </p:cNvGraphicFramePr>
            <p:nvPr>
              <p:extLst>
                <p:ext uri="{D42A27DB-BD31-4B8C-83A1-F6EECF244321}">
                  <p14:modId xmlns:p14="http://schemas.microsoft.com/office/powerpoint/2010/main" val="994207284"/>
                </p:ext>
              </p:extLst>
            </p:nvPr>
          </p:nvGraphicFramePr>
          <p:xfrm>
            <a:off x="4504261" y="1557882"/>
            <a:ext cx="1536480" cy="446688"/>
          </p:xfrm>
          <a:graphic>
            <a:graphicData uri="http://schemas.openxmlformats.org/presentationml/2006/ole">
              <mc:AlternateContent xmlns:mc="http://schemas.openxmlformats.org/markup-compatibility/2006">
                <mc:Choice xmlns:v="urn:schemas-microsoft-com:vml" Requires="v">
                  <p:oleObj name="Equation" r:id="rId5" imgW="16764000" imgH="4876800" progId="Equation.DSMT4">
                    <p:embed/>
                  </p:oleObj>
                </mc:Choice>
                <mc:Fallback>
                  <p:oleObj name="Equation" r:id="rId5" imgW="16764000" imgH="4876800" progId="Equation.DSMT4">
                    <p:embed/>
                    <p:pic>
                      <p:nvPicPr>
                        <p:cNvPr id="0" name="Object 5"/>
                        <p:cNvPicPr>
                          <a:picLocks noChangeAspect="1" noChangeArrowheads="1"/>
                        </p:cNvPicPr>
                        <p:nvPr/>
                      </p:nvPicPr>
                      <p:blipFill>
                        <a:blip r:embed="rId6"/>
                        <a:srcRect/>
                        <a:stretch>
                          <a:fillRect/>
                        </a:stretch>
                      </p:blipFill>
                      <p:spPr bwMode="auto">
                        <a:xfrm>
                          <a:off x="4504261" y="1557882"/>
                          <a:ext cx="1536480" cy="44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 name="组合 1"/>
          <p:cNvGrpSpPr/>
          <p:nvPr/>
        </p:nvGrpSpPr>
        <p:grpSpPr>
          <a:xfrm>
            <a:off x="611736" y="2182087"/>
            <a:ext cx="5390352" cy="523220"/>
            <a:chOff x="611736" y="2182087"/>
            <a:chExt cx="5390352" cy="523220"/>
          </a:xfrm>
        </p:grpSpPr>
        <p:graphicFrame>
          <p:nvGraphicFramePr>
            <p:cNvPr id="38916" name="Object 2"/>
            <p:cNvGraphicFramePr>
              <a:graphicFrameLocks noChangeAspect="1"/>
            </p:cNvGraphicFramePr>
            <p:nvPr>
              <p:extLst>
                <p:ext uri="{D42A27DB-BD31-4B8C-83A1-F6EECF244321}">
                  <p14:modId xmlns:p14="http://schemas.microsoft.com/office/powerpoint/2010/main" val="517048728"/>
                </p:ext>
              </p:extLst>
            </p:nvPr>
          </p:nvGraphicFramePr>
          <p:xfrm>
            <a:off x="2670047" y="2220353"/>
            <a:ext cx="1536480" cy="446688"/>
          </p:xfrm>
          <a:graphic>
            <a:graphicData uri="http://schemas.openxmlformats.org/presentationml/2006/ole">
              <mc:AlternateContent xmlns:mc="http://schemas.openxmlformats.org/markup-compatibility/2006">
                <mc:Choice xmlns:v="urn:schemas-microsoft-com:vml" Requires="v">
                  <p:oleObj name="Equation" r:id="rId7" imgW="16764000" imgH="4876800" progId="Equation.DSMT4">
                    <p:embed/>
                  </p:oleObj>
                </mc:Choice>
                <mc:Fallback>
                  <p:oleObj name="Equation" r:id="rId7" imgW="16764000" imgH="4876800" progId="Equation.DSMT4">
                    <p:embed/>
                    <p:pic>
                      <p:nvPicPr>
                        <p:cNvPr id="0" name="Object 2"/>
                        <p:cNvPicPr>
                          <a:picLocks noChangeAspect="1" noChangeArrowheads="1"/>
                        </p:cNvPicPr>
                        <p:nvPr/>
                      </p:nvPicPr>
                      <p:blipFill>
                        <a:blip r:embed="rId8"/>
                        <a:srcRect/>
                        <a:stretch>
                          <a:fillRect/>
                        </a:stretch>
                      </p:blipFill>
                      <p:spPr bwMode="auto">
                        <a:xfrm>
                          <a:off x="2670047" y="2220353"/>
                          <a:ext cx="1536480" cy="44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7" name="Object 3"/>
            <p:cNvGraphicFramePr>
              <a:graphicFrameLocks noChangeAspect="1"/>
            </p:cNvGraphicFramePr>
            <p:nvPr>
              <p:extLst>
                <p:ext uri="{D42A27DB-BD31-4B8C-83A1-F6EECF244321}">
                  <p14:modId xmlns:p14="http://schemas.microsoft.com/office/powerpoint/2010/main" val="2149437496"/>
                </p:ext>
              </p:extLst>
            </p:nvPr>
          </p:nvGraphicFramePr>
          <p:xfrm>
            <a:off x="4465608" y="2209717"/>
            <a:ext cx="1536480" cy="446688"/>
          </p:xfrm>
          <a:graphic>
            <a:graphicData uri="http://schemas.openxmlformats.org/presentationml/2006/ole">
              <mc:AlternateContent xmlns:mc="http://schemas.openxmlformats.org/markup-compatibility/2006">
                <mc:Choice xmlns:v="urn:schemas-microsoft-com:vml" Requires="v">
                  <p:oleObj name="Equation" r:id="rId9" imgW="16764000" imgH="4876800" progId="Equation.DSMT4">
                    <p:embed/>
                  </p:oleObj>
                </mc:Choice>
                <mc:Fallback>
                  <p:oleObj name="Equation" r:id="rId9" imgW="16764000" imgH="4876800" progId="Equation.DSMT4">
                    <p:embed/>
                    <p:pic>
                      <p:nvPicPr>
                        <p:cNvPr id="0" name="Object 3"/>
                        <p:cNvPicPr>
                          <a:picLocks noChangeAspect="1" noChangeArrowheads="1"/>
                        </p:cNvPicPr>
                        <p:nvPr/>
                      </p:nvPicPr>
                      <p:blipFill>
                        <a:blip r:embed="rId10"/>
                        <a:srcRect/>
                        <a:stretch>
                          <a:fillRect/>
                        </a:stretch>
                      </p:blipFill>
                      <p:spPr bwMode="auto">
                        <a:xfrm>
                          <a:off x="4465608" y="2209717"/>
                          <a:ext cx="1536480" cy="44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
            <p:cNvGraphicFramePr>
              <a:graphicFrameLocks noChangeAspect="1"/>
            </p:cNvGraphicFramePr>
            <p:nvPr>
              <p:extLst>
                <p:ext uri="{D42A27DB-BD31-4B8C-83A1-F6EECF244321}">
                  <p14:modId xmlns:p14="http://schemas.microsoft.com/office/powerpoint/2010/main" val="2567334828"/>
                </p:ext>
              </p:extLst>
            </p:nvPr>
          </p:nvGraphicFramePr>
          <p:xfrm>
            <a:off x="987994" y="2220354"/>
            <a:ext cx="1061280" cy="446688"/>
          </p:xfrm>
          <a:graphic>
            <a:graphicData uri="http://schemas.openxmlformats.org/presentationml/2006/ole">
              <mc:AlternateContent xmlns:mc="http://schemas.openxmlformats.org/markup-compatibility/2006">
                <mc:Choice xmlns:v="urn:schemas-microsoft-com:vml" Requires="v">
                  <p:oleObj name="Equation" r:id="rId11" imgW="11582400" imgH="4876800" progId="Equation.DSMT4">
                    <p:embed/>
                  </p:oleObj>
                </mc:Choice>
                <mc:Fallback>
                  <p:oleObj name="Equation" r:id="rId11" imgW="11582400" imgH="4876800" progId="Equation.DSMT4">
                    <p:embed/>
                    <p:pic>
                      <p:nvPicPr>
                        <p:cNvPr id="0" name="Object 2"/>
                        <p:cNvPicPr>
                          <a:picLocks noChangeAspect="1" noChangeArrowheads="1"/>
                        </p:cNvPicPr>
                        <p:nvPr/>
                      </p:nvPicPr>
                      <p:blipFill>
                        <a:blip r:embed="rId12"/>
                        <a:srcRect/>
                        <a:stretch>
                          <a:fillRect/>
                        </a:stretch>
                      </p:blipFill>
                      <p:spPr bwMode="auto">
                        <a:xfrm>
                          <a:off x="987994" y="2220354"/>
                          <a:ext cx="1061280" cy="44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文本框 5"/>
            <p:cNvSpPr txBox="1"/>
            <p:nvPr/>
          </p:nvSpPr>
          <p:spPr>
            <a:xfrm>
              <a:off x="611736" y="2182087"/>
              <a:ext cx="1980029" cy="523220"/>
            </a:xfrm>
            <a:prstGeom prst="rect">
              <a:avLst/>
            </a:prstGeom>
            <a:noFill/>
          </p:spPr>
          <p:txBody>
            <a:bodyPr wrap="none" rtlCol="0">
              <a:spAutoFit/>
            </a:bodyPr>
            <a:lstStyle/>
            <a:p>
              <a:r>
                <a:rPr lang="zh-CN" altLang="en-US" sz="2800" dirty="0">
                  <a:solidFill>
                    <a:srgbClr val="000099"/>
                  </a:solidFill>
                  <a:latin typeface="+mn-lt"/>
                  <a:ea typeface="黑体" panose="02010609060101010101" pitchFamily="2" charset="-122"/>
                </a:rPr>
                <a:t>若            则</a:t>
              </a:r>
            </a:p>
          </p:txBody>
        </p:sp>
      </p:grpSp>
      <p:sp>
        <p:nvSpPr>
          <p:cNvPr id="24" name="文本框 23"/>
          <p:cNvSpPr txBox="1"/>
          <p:nvPr/>
        </p:nvSpPr>
        <p:spPr>
          <a:xfrm>
            <a:off x="628815" y="1479845"/>
            <a:ext cx="1261884" cy="523220"/>
          </a:xfrm>
          <a:prstGeom prst="rect">
            <a:avLst/>
          </a:prstGeom>
          <a:noFill/>
        </p:spPr>
        <p:txBody>
          <a:bodyPr wrap="none" rtlCol="0">
            <a:spAutoFit/>
          </a:bodyPr>
          <a:lstStyle/>
          <a:p>
            <a:r>
              <a:rPr lang="zh-CN" altLang="en-US" sz="2800" dirty="0">
                <a:solidFill>
                  <a:srgbClr val="000099"/>
                </a:solidFill>
                <a:latin typeface="+mn-lt"/>
                <a:ea typeface="黑体" panose="02010609060101010101" pitchFamily="2" charset="-122"/>
              </a:rPr>
              <a:t>显然有</a:t>
            </a:r>
          </a:p>
        </p:txBody>
      </p:sp>
      <p:grpSp>
        <p:nvGrpSpPr>
          <p:cNvPr id="3" name="组合 2"/>
          <p:cNvGrpSpPr/>
          <p:nvPr/>
        </p:nvGrpSpPr>
        <p:grpSpPr>
          <a:xfrm>
            <a:off x="663022" y="2906633"/>
            <a:ext cx="5394077" cy="1134241"/>
            <a:chOff x="663022" y="2906633"/>
            <a:chExt cx="5394077" cy="1134241"/>
          </a:xfrm>
        </p:grpSpPr>
        <p:graphicFrame>
          <p:nvGraphicFramePr>
            <p:cNvPr id="25" name="Object 4"/>
            <p:cNvGraphicFramePr>
              <a:graphicFrameLocks noChangeAspect="1"/>
            </p:cNvGraphicFramePr>
            <p:nvPr>
              <p:extLst>
                <p:ext uri="{D42A27DB-BD31-4B8C-83A1-F6EECF244321}">
                  <p14:modId xmlns:p14="http://schemas.microsoft.com/office/powerpoint/2010/main" val="2745145166"/>
                </p:ext>
              </p:extLst>
            </p:nvPr>
          </p:nvGraphicFramePr>
          <p:xfrm>
            <a:off x="2679241" y="2944899"/>
            <a:ext cx="1564200" cy="446688"/>
          </p:xfrm>
          <a:graphic>
            <a:graphicData uri="http://schemas.openxmlformats.org/presentationml/2006/ole">
              <mc:AlternateContent xmlns:mc="http://schemas.openxmlformats.org/markup-compatibility/2006">
                <mc:Choice xmlns:v="urn:schemas-microsoft-com:vml" Requires="v">
                  <p:oleObj name="Equation" r:id="rId13" imgW="17068800" imgH="4876800" progId="Equation.DSMT4">
                    <p:embed/>
                  </p:oleObj>
                </mc:Choice>
                <mc:Fallback>
                  <p:oleObj name="Equation" r:id="rId13" imgW="17068800" imgH="4876800" progId="Equation.DSMT4">
                    <p:embed/>
                    <p:pic>
                      <p:nvPicPr>
                        <p:cNvPr id="0" name="Object 4"/>
                        <p:cNvPicPr>
                          <a:picLocks noChangeAspect="1" noChangeArrowheads="1"/>
                        </p:cNvPicPr>
                        <p:nvPr/>
                      </p:nvPicPr>
                      <p:blipFill>
                        <a:blip r:embed="rId14"/>
                        <a:srcRect/>
                        <a:stretch>
                          <a:fillRect/>
                        </a:stretch>
                      </p:blipFill>
                      <p:spPr bwMode="auto">
                        <a:xfrm>
                          <a:off x="2679241" y="2944899"/>
                          <a:ext cx="1564200" cy="44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1271098530"/>
                </p:ext>
              </p:extLst>
            </p:nvPr>
          </p:nvGraphicFramePr>
          <p:xfrm>
            <a:off x="2688685" y="3587192"/>
            <a:ext cx="1564200" cy="446688"/>
          </p:xfrm>
          <a:graphic>
            <a:graphicData uri="http://schemas.openxmlformats.org/presentationml/2006/ole">
              <mc:AlternateContent xmlns:mc="http://schemas.openxmlformats.org/markup-compatibility/2006">
                <mc:Choice xmlns:v="urn:schemas-microsoft-com:vml" Requires="v">
                  <p:oleObj name="Equation" r:id="rId15" imgW="17068800" imgH="4876800" progId="Equation.DSMT4">
                    <p:embed/>
                  </p:oleObj>
                </mc:Choice>
                <mc:Fallback>
                  <p:oleObj name="Equation" r:id="rId15" imgW="17068800" imgH="4876800" progId="Equation.DSMT4">
                    <p:embed/>
                    <p:pic>
                      <p:nvPicPr>
                        <p:cNvPr id="0" name="Object 4"/>
                        <p:cNvPicPr>
                          <a:picLocks noChangeAspect="1" noChangeArrowheads="1"/>
                        </p:cNvPicPr>
                        <p:nvPr/>
                      </p:nvPicPr>
                      <p:blipFill>
                        <a:blip r:embed="rId16"/>
                        <a:srcRect/>
                        <a:stretch>
                          <a:fillRect/>
                        </a:stretch>
                      </p:blipFill>
                      <p:spPr bwMode="auto">
                        <a:xfrm>
                          <a:off x="2688685" y="3587192"/>
                          <a:ext cx="1564200" cy="44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文本框 26"/>
            <p:cNvSpPr txBox="1"/>
            <p:nvPr/>
          </p:nvSpPr>
          <p:spPr>
            <a:xfrm>
              <a:off x="663022" y="2906633"/>
              <a:ext cx="1620957" cy="523220"/>
            </a:xfrm>
            <a:prstGeom prst="rect">
              <a:avLst/>
            </a:prstGeom>
            <a:noFill/>
          </p:spPr>
          <p:txBody>
            <a:bodyPr wrap="none" rtlCol="0">
              <a:spAutoFit/>
            </a:bodyPr>
            <a:lstStyle/>
            <a:p>
              <a:r>
                <a:rPr lang="zh-CN" altLang="en-US" sz="2800" dirty="0">
                  <a:solidFill>
                    <a:srgbClr val="000099"/>
                  </a:solidFill>
                  <a:latin typeface="+mn-lt"/>
                  <a:ea typeface="黑体" panose="02010609060101010101" pitchFamily="2" charset="-122"/>
                </a:rPr>
                <a:t>特别的，</a:t>
              </a:r>
            </a:p>
          </p:txBody>
        </p:sp>
        <p:graphicFrame>
          <p:nvGraphicFramePr>
            <p:cNvPr id="28" name="Object 4"/>
            <p:cNvGraphicFramePr>
              <a:graphicFrameLocks noChangeAspect="1"/>
            </p:cNvGraphicFramePr>
            <p:nvPr>
              <p:extLst>
                <p:ext uri="{D42A27DB-BD31-4B8C-83A1-F6EECF244321}">
                  <p14:modId xmlns:p14="http://schemas.microsoft.com/office/powerpoint/2010/main" val="1745456851"/>
                </p:ext>
              </p:extLst>
            </p:nvPr>
          </p:nvGraphicFramePr>
          <p:xfrm>
            <a:off x="4465179" y="2944899"/>
            <a:ext cx="1591920" cy="446688"/>
          </p:xfrm>
          <a:graphic>
            <a:graphicData uri="http://schemas.openxmlformats.org/presentationml/2006/ole">
              <mc:AlternateContent xmlns:mc="http://schemas.openxmlformats.org/markup-compatibility/2006">
                <mc:Choice xmlns:v="urn:schemas-microsoft-com:vml" Requires="v">
                  <p:oleObj name="Equation" r:id="rId17" imgW="17373600" imgH="4876800" progId="Equation.DSMT4">
                    <p:embed/>
                  </p:oleObj>
                </mc:Choice>
                <mc:Fallback>
                  <p:oleObj name="Equation" r:id="rId17" imgW="17373600" imgH="4876800" progId="Equation.DSMT4">
                    <p:embed/>
                    <p:pic>
                      <p:nvPicPr>
                        <p:cNvPr id="0" name="Object 4"/>
                        <p:cNvPicPr>
                          <a:picLocks noChangeAspect="1" noChangeArrowheads="1"/>
                        </p:cNvPicPr>
                        <p:nvPr/>
                      </p:nvPicPr>
                      <p:blipFill>
                        <a:blip r:embed="rId18"/>
                        <a:srcRect/>
                        <a:stretch>
                          <a:fillRect/>
                        </a:stretch>
                      </p:blipFill>
                      <p:spPr bwMode="auto">
                        <a:xfrm>
                          <a:off x="4465179" y="2944899"/>
                          <a:ext cx="1591920" cy="44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3960677217"/>
                </p:ext>
              </p:extLst>
            </p:nvPr>
          </p:nvGraphicFramePr>
          <p:xfrm>
            <a:off x="4446129" y="3594186"/>
            <a:ext cx="1536480" cy="446688"/>
          </p:xfrm>
          <a:graphic>
            <a:graphicData uri="http://schemas.openxmlformats.org/presentationml/2006/ole">
              <mc:AlternateContent xmlns:mc="http://schemas.openxmlformats.org/markup-compatibility/2006">
                <mc:Choice xmlns:v="urn:schemas-microsoft-com:vml" Requires="v">
                  <p:oleObj name="Equation" r:id="rId19" imgW="16764000" imgH="4876800" progId="Equation.DSMT4">
                    <p:embed/>
                  </p:oleObj>
                </mc:Choice>
                <mc:Fallback>
                  <p:oleObj name="Equation" r:id="rId19" imgW="16764000" imgH="4876800" progId="Equation.DSMT4">
                    <p:embed/>
                    <p:pic>
                      <p:nvPicPr>
                        <p:cNvPr id="0" name="Object 4"/>
                        <p:cNvPicPr>
                          <a:picLocks noChangeAspect="1" noChangeArrowheads="1"/>
                        </p:cNvPicPr>
                        <p:nvPr/>
                      </p:nvPicPr>
                      <p:blipFill>
                        <a:blip r:embed="rId20"/>
                        <a:srcRect/>
                        <a:stretch>
                          <a:fillRect/>
                        </a:stretch>
                      </p:blipFill>
                      <p:spPr bwMode="auto">
                        <a:xfrm>
                          <a:off x="4446129" y="3594186"/>
                          <a:ext cx="1536480" cy="44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8" name="Rectangle 2"/>
          <p:cNvSpPr>
            <a:spLocks noGrp="1" noChangeArrowheads="1"/>
          </p:cNvSpPr>
          <p:nvPr>
            <p:ph type="title" idx="4294967295"/>
          </p:nvPr>
        </p:nvSpPr>
        <p:spPr>
          <a:xfrm>
            <a:off x="415925" y="863600"/>
            <a:ext cx="3441700" cy="609600"/>
          </a:xfrm>
          <a:prstGeom prst="rect">
            <a:avLst/>
          </a:prstGeom>
        </p:spPr>
        <p:txBody>
          <a:bodyPr/>
          <a:lstStyle/>
          <a:p>
            <a:pPr eaLnBrk="1" hangingPunct="1">
              <a:defRPr/>
            </a:pPr>
            <a:r>
              <a:rPr lang="zh-CN" altLang="en-US" sz="2800" b="0" dirty="0">
                <a:solidFill>
                  <a:srgbClr val="000099"/>
                </a:solidFill>
                <a:latin typeface="+mn-lt"/>
                <a:ea typeface="黑体" panose="02010609060101010101" pitchFamily="2" charset="-122"/>
              </a:rPr>
              <a:t>五、事件的运算规律</a:t>
            </a:r>
          </a:p>
        </p:txBody>
      </p:sp>
      <p:sp>
        <p:nvSpPr>
          <p:cNvPr id="38915" name="Text Box 3"/>
          <p:cNvSpPr txBox="1">
            <a:spLocks noChangeArrowheads="1"/>
          </p:cNvSpPr>
          <p:nvPr/>
        </p:nvSpPr>
        <p:spPr bwMode="auto">
          <a:xfrm>
            <a:off x="700088" y="1458913"/>
            <a:ext cx="1774825" cy="461962"/>
          </a:xfrm>
          <a:prstGeom prst="rect">
            <a:avLst/>
          </a:prstGeom>
          <a:noFill/>
          <a:ln w="9525">
            <a:noFill/>
            <a:miter lim="800000"/>
          </a:ln>
        </p:spPr>
        <p:txBody>
          <a:bodyPr wrap="none">
            <a:spAutoFit/>
          </a:bodyPr>
          <a:lstStyle/>
          <a:p>
            <a:pPr>
              <a:defRPr/>
            </a:pPr>
            <a:r>
              <a:rPr lang="en-US" altLang="zh-CN" sz="2400" b="0" dirty="0">
                <a:solidFill>
                  <a:srgbClr val="000099"/>
                </a:solidFill>
                <a:latin typeface="+mn-lt"/>
                <a:ea typeface="黑体" panose="02010609060101010101" pitchFamily="2" charset="-122"/>
              </a:rPr>
              <a:t>(1)    </a:t>
            </a:r>
            <a:r>
              <a:rPr lang="zh-CN" altLang="en-US" sz="2400" b="0" dirty="0">
                <a:solidFill>
                  <a:srgbClr val="000099"/>
                </a:solidFill>
                <a:latin typeface="+mn-lt"/>
                <a:ea typeface="黑体" panose="02010609060101010101" pitchFamily="2" charset="-122"/>
              </a:rPr>
              <a:t>交换律</a:t>
            </a:r>
          </a:p>
        </p:txBody>
      </p:sp>
      <p:graphicFrame>
        <p:nvGraphicFramePr>
          <p:cNvPr id="38916" name="Object 2"/>
          <p:cNvGraphicFramePr>
            <a:graphicFrameLocks noChangeAspect="1"/>
          </p:cNvGraphicFramePr>
          <p:nvPr/>
        </p:nvGraphicFramePr>
        <p:xfrm>
          <a:off x="3135313" y="1503363"/>
          <a:ext cx="1987550" cy="420687"/>
        </p:xfrm>
        <a:graphic>
          <a:graphicData uri="http://schemas.openxmlformats.org/presentationml/2006/ole">
            <mc:AlternateContent xmlns:mc="http://schemas.openxmlformats.org/markup-compatibility/2006">
              <mc:Choice xmlns:v="urn:schemas-microsoft-com:vml" Requires="v">
                <p:oleObj r:id="rId3" imgW="1181100" imgH="228600" progId="Equation.3">
                  <p:embed/>
                </p:oleObj>
              </mc:Choice>
              <mc:Fallback>
                <p:oleObj r:id="rId3" imgW="1181100" imgH="228600" progId="Equation.3">
                  <p:embed/>
                  <p:pic>
                    <p:nvPicPr>
                      <p:cNvPr id="0" name="图片 1160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313" y="1503363"/>
                        <a:ext cx="198755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7" name="Object 3"/>
          <p:cNvGraphicFramePr>
            <a:graphicFrameLocks noChangeAspect="1"/>
          </p:cNvGraphicFramePr>
          <p:nvPr/>
        </p:nvGraphicFramePr>
        <p:xfrm>
          <a:off x="5357813" y="1503363"/>
          <a:ext cx="1987550" cy="420687"/>
        </p:xfrm>
        <a:graphic>
          <a:graphicData uri="http://schemas.openxmlformats.org/presentationml/2006/ole">
            <mc:AlternateContent xmlns:mc="http://schemas.openxmlformats.org/markup-compatibility/2006">
              <mc:Choice xmlns:v="urn:schemas-microsoft-com:vml" Requires="v">
                <p:oleObj r:id="rId5" imgW="1181100" imgH="228600" progId="Equation.3">
                  <p:embed/>
                </p:oleObj>
              </mc:Choice>
              <mc:Fallback>
                <p:oleObj r:id="rId5" imgW="1181100" imgH="228600" progId="Equation.3">
                  <p:embed/>
                  <p:pic>
                    <p:nvPicPr>
                      <p:cNvPr id="0" name="图片 1160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7813" y="1503363"/>
                        <a:ext cx="198755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8" name="Text Box 6"/>
          <p:cNvSpPr txBox="1">
            <a:spLocks noChangeArrowheads="1"/>
          </p:cNvSpPr>
          <p:nvPr/>
        </p:nvSpPr>
        <p:spPr bwMode="auto">
          <a:xfrm>
            <a:off x="703263" y="2057400"/>
            <a:ext cx="1774825" cy="461963"/>
          </a:xfrm>
          <a:prstGeom prst="rect">
            <a:avLst/>
          </a:prstGeom>
          <a:noFill/>
          <a:ln w="9525">
            <a:noFill/>
            <a:miter lim="800000"/>
          </a:ln>
        </p:spPr>
        <p:txBody>
          <a:bodyPr wrap="none">
            <a:spAutoFit/>
          </a:bodyPr>
          <a:lstStyle/>
          <a:p>
            <a:pPr>
              <a:defRPr/>
            </a:pPr>
            <a:r>
              <a:rPr lang="en-US" altLang="zh-CN" sz="2400" b="0" dirty="0">
                <a:solidFill>
                  <a:srgbClr val="000099"/>
                </a:solidFill>
                <a:latin typeface="+mn-lt"/>
                <a:ea typeface="黑体" panose="02010609060101010101" pitchFamily="2" charset="-122"/>
              </a:rPr>
              <a:t>(2)    </a:t>
            </a:r>
            <a:r>
              <a:rPr lang="zh-CN" altLang="en-US" sz="2400" b="0" dirty="0">
                <a:solidFill>
                  <a:srgbClr val="000099"/>
                </a:solidFill>
                <a:latin typeface="+mn-lt"/>
                <a:ea typeface="黑体" panose="02010609060101010101" pitchFamily="2" charset="-122"/>
              </a:rPr>
              <a:t>结合律</a:t>
            </a:r>
          </a:p>
        </p:txBody>
      </p:sp>
      <p:graphicFrame>
        <p:nvGraphicFramePr>
          <p:cNvPr id="38919" name="Object 4"/>
          <p:cNvGraphicFramePr>
            <a:graphicFrameLocks noChangeAspect="1"/>
          </p:cNvGraphicFramePr>
          <p:nvPr/>
        </p:nvGraphicFramePr>
        <p:xfrm>
          <a:off x="3143250" y="2112963"/>
          <a:ext cx="1677988" cy="447675"/>
        </p:xfrm>
        <a:graphic>
          <a:graphicData uri="http://schemas.openxmlformats.org/presentationml/2006/ole">
            <mc:AlternateContent xmlns:mc="http://schemas.openxmlformats.org/markup-compatibility/2006">
              <mc:Choice xmlns:v="urn:schemas-microsoft-com:vml" Requires="v">
                <p:oleObj r:id="rId7" imgW="990600" imgH="241300" progId="Equation.3">
                  <p:embed/>
                </p:oleObj>
              </mc:Choice>
              <mc:Fallback>
                <p:oleObj r:id="rId7" imgW="990600" imgH="241300" progId="Equation.3">
                  <p:embed/>
                  <p:pic>
                    <p:nvPicPr>
                      <p:cNvPr id="0" name="图片 1160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50" y="2112963"/>
                        <a:ext cx="1677988"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0" name="Object 5"/>
          <p:cNvGraphicFramePr>
            <a:graphicFrameLocks noChangeAspect="1"/>
          </p:cNvGraphicFramePr>
          <p:nvPr/>
        </p:nvGraphicFramePr>
        <p:xfrm>
          <a:off x="4856163" y="2097088"/>
          <a:ext cx="1930400" cy="447675"/>
        </p:xfrm>
        <a:graphic>
          <a:graphicData uri="http://schemas.openxmlformats.org/presentationml/2006/ole">
            <mc:AlternateContent xmlns:mc="http://schemas.openxmlformats.org/markup-compatibility/2006">
              <mc:Choice xmlns:v="urn:schemas-microsoft-com:vml" Requires="v">
                <p:oleObj r:id="rId9" imgW="1143000" imgH="241300" progId="Equation.3">
                  <p:embed/>
                </p:oleObj>
              </mc:Choice>
              <mc:Fallback>
                <p:oleObj r:id="rId9" imgW="1143000" imgH="241300" progId="Equation.3">
                  <p:embed/>
                  <p:pic>
                    <p:nvPicPr>
                      <p:cNvPr id="0" name="图片 11606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6163" y="2097088"/>
                        <a:ext cx="19304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1" name="Object 6"/>
          <p:cNvGraphicFramePr>
            <a:graphicFrameLocks noChangeAspect="1"/>
          </p:cNvGraphicFramePr>
          <p:nvPr/>
        </p:nvGraphicFramePr>
        <p:xfrm>
          <a:off x="3146425" y="2805113"/>
          <a:ext cx="1677988" cy="447675"/>
        </p:xfrm>
        <a:graphic>
          <a:graphicData uri="http://schemas.openxmlformats.org/presentationml/2006/ole">
            <mc:AlternateContent xmlns:mc="http://schemas.openxmlformats.org/markup-compatibility/2006">
              <mc:Choice xmlns:v="urn:schemas-microsoft-com:vml" Requires="v">
                <p:oleObj r:id="rId11" imgW="990600" imgH="241300" progId="Equation.3">
                  <p:embed/>
                </p:oleObj>
              </mc:Choice>
              <mc:Fallback>
                <p:oleObj r:id="rId11" imgW="990600" imgH="241300" progId="Equation.3">
                  <p:embed/>
                  <p:pic>
                    <p:nvPicPr>
                      <p:cNvPr id="0" name="图片 1160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6425" y="2805113"/>
                        <a:ext cx="1677988"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2" name="Object 7"/>
          <p:cNvGraphicFramePr>
            <a:graphicFrameLocks noChangeAspect="1"/>
          </p:cNvGraphicFramePr>
          <p:nvPr/>
        </p:nvGraphicFramePr>
        <p:xfrm>
          <a:off x="4856163" y="2843213"/>
          <a:ext cx="1930400" cy="447675"/>
        </p:xfrm>
        <a:graphic>
          <a:graphicData uri="http://schemas.openxmlformats.org/presentationml/2006/ole">
            <mc:AlternateContent xmlns:mc="http://schemas.openxmlformats.org/markup-compatibility/2006">
              <mc:Choice xmlns:v="urn:schemas-microsoft-com:vml" Requires="v">
                <p:oleObj r:id="rId13" imgW="1143000" imgH="241300" progId="Equation.3">
                  <p:embed/>
                </p:oleObj>
              </mc:Choice>
              <mc:Fallback>
                <p:oleObj r:id="rId13" imgW="1143000" imgH="241300" progId="Equation.3">
                  <p:embed/>
                  <p:pic>
                    <p:nvPicPr>
                      <p:cNvPr id="0" name="图片 1160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56163" y="2843213"/>
                        <a:ext cx="19304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3" name="Text Box 11"/>
          <p:cNvSpPr txBox="1">
            <a:spLocks noChangeArrowheads="1"/>
          </p:cNvSpPr>
          <p:nvPr/>
        </p:nvSpPr>
        <p:spPr bwMode="auto">
          <a:xfrm>
            <a:off x="654050" y="3473450"/>
            <a:ext cx="1774825" cy="460375"/>
          </a:xfrm>
          <a:prstGeom prst="rect">
            <a:avLst/>
          </a:prstGeom>
          <a:noFill/>
          <a:ln w="9525">
            <a:noFill/>
            <a:miter lim="800000"/>
          </a:ln>
        </p:spPr>
        <p:txBody>
          <a:bodyPr wrap="none">
            <a:spAutoFit/>
          </a:bodyPr>
          <a:lstStyle/>
          <a:p>
            <a:pPr>
              <a:defRPr/>
            </a:pPr>
            <a:r>
              <a:rPr lang="en-US" altLang="zh-CN" sz="2400" b="0" dirty="0">
                <a:solidFill>
                  <a:srgbClr val="000099"/>
                </a:solidFill>
                <a:latin typeface="+mn-lt"/>
                <a:ea typeface="黑体" panose="02010609060101010101" pitchFamily="2" charset="-122"/>
              </a:rPr>
              <a:t>(3)</a:t>
            </a:r>
            <a:r>
              <a:rPr lang="zh-CN" altLang="en-US" sz="2400" b="0" dirty="0">
                <a:solidFill>
                  <a:srgbClr val="000099"/>
                </a:solidFill>
                <a:latin typeface="+mn-lt"/>
                <a:ea typeface="黑体" panose="02010609060101010101" pitchFamily="2" charset="-122"/>
              </a:rPr>
              <a:t>    分配律</a:t>
            </a:r>
          </a:p>
        </p:txBody>
      </p:sp>
      <p:graphicFrame>
        <p:nvGraphicFramePr>
          <p:cNvPr id="38924" name="Object 8"/>
          <p:cNvGraphicFramePr>
            <a:graphicFrameLocks noChangeAspect="1"/>
          </p:cNvGraphicFramePr>
          <p:nvPr/>
        </p:nvGraphicFramePr>
        <p:xfrm>
          <a:off x="3151188" y="3508375"/>
          <a:ext cx="1677987" cy="447675"/>
        </p:xfrm>
        <a:graphic>
          <a:graphicData uri="http://schemas.openxmlformats.org/presentationml/2006/ole">
            <mc:AlternateContent xmlns:mc="http://schemas.openxmlformats.org/markup-compatibility/2006">
              <mc:Choice xmlns:v="urn:schemas-microsoft-com:vml" Requires="v">
                <p:oleObj r:id="rId15" imgW="990600" imgH="241300" progId="Equation.3">
                  <p:embed/>
                </p:oleObj>
              </mc:Choice>
              <mc:Fallback>
                <p:oleObj r:id="rId15" imgW="990600" imgH="241300" progId="Equation.3">
                  <p:embed/>
                  <p:pic>
                    <p:nvPicPr>
                      <p:cNvPr id="0" name="图片 11606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51188" y="3508375"/>
                        <a:ext cx="167798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5" name="Object 9"/>
          <p:cNvGraphicFramePr>
            <a:graphicFrameLocks noChangeAspect="1"/>
          </p:cNvGraphicFramePr>
          <p:nvPr/>
        </p:nvGraphicFramePr>
        <p:xfrm>
          <a:off x="4930775" y="3495675"/>
          <a:ext cx="2713038" cy="447675"/>
        </p:xfrm>
        <a:graphic>
          <a:graphicData uri="http://schemas.openxmlformats.org/presentationml/2006/ole">
            <mc:AlternateContent xmlns:mc="http://schemas.openxmlformats.org/markup-compatibility/2006">
              <mc:Choice xmlns:v="urn:schemas-microsoft-com:vml" Requires="v">
                <p:oleObj r:id="rId17" imgW="1625600" imgH="241300" progId="Equation.3">
                  <p:embed/>
                </p:oleObj>
              </mc:Choice>
              <mc:Fallback>
                <p:oleObj r:id="rId17" imgW="1625600" imgH="241300" progId="Equation.3">
                  <p:embed/>
                  <p:pic>
                    <p:nvPicPr>
                      <p:cNvPr id="0" name="图片 1160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30775" y="3495675"/>
                        <a:ext cx="2713038"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6" name="Object 10"/>
          <p:cNvGraphicFramePr>
            <a:graphicFrameLocks noChangeAspect="1"/>
          </p:cNvGraphicFramePr>
          <p:nvPr/>
        </p:nvGraphicFramePr>
        <p:xfrm>
          <a:off x="3125788" y="4138613"/>
          <a:ext cx="1677987" cy="447675"/>
        </p:xfrm>
        <a:graphic>
          <a:graphicData uri="http://schemas.openxmlformats.org/presentationml/2006/ole">
            <mc:AlternateContent xmlns:mc="http://schemas.openxmlformats.org/markup-compatibility/2006">
              <mc:Choice xmlns:v="urn:schemas-microsoft-com:vml" Requires="v">
                <p:oleObj r:id="rId19" imgW="990600" imgH="241300" progId="Equation.3">
                  <p:embed/>
                </p:oleObj>
              </mc:Choice>
              <mc:Fallback>
                <p:oleObj r:id="rId19" imgW="990600" imgH="241300" progId="Equation.3">
                  <p:embed/>
                  <p:pic>
                    <p:nvPicPr>
                      <p:cNvPr id="0" name="图片 11607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25788" y="4138613"/>
                        <a:ext cx="1677987"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8" name="Text Box 16"/>
          <p:cNvSpPr txBox="1">
            <a:spLocks noChangeArrowheads="1"/>
          </p:cNvSpPr>
          <p:nvPr/>
        </p:nvSpPr>
        <p:spPr bwMode="auto">
          <a:xfrm>
            <a:off x="646113" y="4811713"/>
            <a:ext cx="2082800" cy="460375"/>
          </a:xfrm>
          <a:prstGeom prst="rect">
            <a:avLst/>
          </a:prstGeom>
          <a:noFill/>
          <a:ln w="9525">
            <a:noFill/>
            <a:miter lim="800000"/>
          </a:ln>
        </p:spPr>
        <p:txBody>
          <a:bodyPr wrap="none">
            <a:spAutoFit/>
          </a:bodyPr>
          <a:lstStyle/>
          <a:p>
            <a:pPr>
              <a:defRPr/>
            </a:pPr>
            <a:r>
              <a:rPr lang="en-US" altLang="zh-CN" sz="2400" b="0" dirty="0">
                <a:solidFill>
                  <a:srgbClr val="000099"/>
                </a:solidFill>
                <a:latin typeface="+mn-lt"/>
                <a:ea typeface="黑体" panose="02010609060101010101" pitchFamily="2" charset="-122"/>
              </a:rPr>
              <a:t>(4)    </a:t>
            </a:r>
            <a:r>
              <a:rPr lang="zh-CN" altLang="en-US" sz="2400" b="0" dirty="0">
                <a:solidFill>
                  <a:srgbClr val="000099"/>
                </a:solidFill>
                <a:latin typeface="+mn-lt"/>
                <a:ea typeface="黑体" panose="02010609060101010101" pitchFamily="2" charset="-122"/>
              </a:rPr>
              <a:t>德摩根律</a:t>
            </a:r>
          </a:p>
        </p:txBody>
      </p:sp>
      <p:graphicFrame>
        <p:nvGraphicFramePr>
          <p:cNvPr id="38929" name="Object 12"/>
          <p:cNvGraphicFramePr>
            <a:graphicFrameLocks noChangeAspect="1"/>
          </p:cNvGraphicFramePr>
          <p:nvPr/>
        </p:nvGraphicFramePr>
        <p:xfrm>
          <a:off x="3157538" y="4787900"/>
          <a:ext cx="954087" cy="533400"/>
        </p:xfrm>
        <a:graphic>
          <a:graphicData uri="http://schemas.openxmlformats.org/presentationml/2006/ole">
            <mc:AlternateContent xmlns:mc="http://schemas.openxmlformats.org/markup-compatibility/2006">
              <mc:Choice xmlns:v="urn:schemas-microsoft-com:vml" Requires="v">
                <p:oleObj r:id="rId21" imgW="558800" imgH="292100" progId="Equation.3">
                  <p:embed/>
                </p:oleObj>
              </mc:Choice>
              <mc:Fallback>
                <p:oleObj r:id="rId21" imgW="558800" imgH="292100" progId="Equation.3">
                  <p:embed/>
                  <p:pic>
                    <p:nvPicPr>
                      <p:cNvPr id="0" name="图片 11607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57538" y="4787900"/>
                        <a:ext cx="954087"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0" name="Object 13"/>
          <p:cNvGraphicFramePr>
            <a:graphicFrameLocks noChangeAspect="1"/>
          </p:cNvGraphicFramePr>
          <p:nvPr/>
        </p:nvGraphicFramePr>
        <p:xfrm>
          <a:off x="4341813" y="4783138"/>
          <a:ext cx="1203325" cy="531812"/>
        </p:xfrm>
        <a:graphic>
          <a:graphicData uri="http://schemas.openxmlformats.org/presentationml/2006/ole">
            <mc:AlternateContent xmlns:mc="http://schemas.openxmlformats.org/markup-compatibility/2006">
              <mc:Choice xmlns:v="urn:schemas-microsoft-com:vml" Requires="v">
                <p:oleObj r:id="rId23" imgW="698500" imgH="292100" progId="Equation.3">
                  <p:embed/>
                </p:oleObj>
              </mc:Choice>
              <mc:Fallback>
                <p:oleObj r:id="rId23" imgW="698500" imgH="292100" progId="Equation.3">
                  <p:embed/>
                  <p:pic>
                    <p:nvPicPr>
                      <p:cNvPr id="0" name="图片 11607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41813" y="4783138"/>
                        <a:ext cx="120332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1" name="Object 14"/>
          <p:cNvGraphicFramePr>
            <a:graphicFrameLocks noChangeAspect="1"/>
          </p:cNvGraphicFramePr>
          <p:nvPr/>
        </p:nvGraphicFramePr>
        <p:xfrm>
          <a:off x="3160713" y="5395913"/>
          <a:ext cx="1038225" cy="533400"/>
        </p:xfrm>
        <a:graphic>
          <a:graphicData uri="http://schemas.openxmlformats.org/presentationml/2006/ole">
            <mc:AlternateContent xmlns:mc="http://schemas.openxmlformats.org/markup-compatibility/2006">
              <mc:Choice xmlns:v="urn:schemas-microsoft-com:vml" Requires="v">
                <p:oleObj r:id="rId25" imgW="609600" imgH="292100" progId="Equation.DSMT4">
                  <p:embed/>
                </p:oleObj>
              </mc:Choice>
              <mc:Fallback>
                <p:oleObj r:id="rId25" imgW="609600" imgH="292100" progId="Equation.DSMT4">
                  <p:embed/>
                  <p:pic>
                    <p:nvPicPr>
                      <p:cNvPr id="0" name="图片 11607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60713" y="5395913"/>
                        <a:ext cx="10382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2" name="Object 15"/>
          <p:cNvGraphicFramePr>
            <a:graphicFrameLocks noChangeAspect="1"/>
          </p:cNvGraphicFramePr>
          <p:nvPr/>
        </p:nvGraphicFramePr>
        <p:xfrm>
          <a:off x="4356100" y="5387975"/>
          <a:ext cx="1203325" cy="531813"/>
        </p:xfrm>
        <a:graphic>
          <a:graphicData uri="http://schemas.openxmlformats.org/presentationml/2006/ole">
            <mc:AlternateContent xmlns:mc="http://schemas.openxmlformats.org/markup-compatibility/2006">
              <mc:Choice xmlns:v="urn:schemas-microsoft-com:vml" Requires="v">
                <p:oleObj r:id="rId27" imgW="698500" imgH="292100" progId="Equation.3">
                  <p:embed/>
                </p:oleObj>
              </mc:Choice>
              <mc:Fallback>
                <p:oleObj r:id="rId27" imgW="698500" imgH="292100" progId="Equation.3">
                  <p:embed/>
                  <p:pic>
                    <p:nvPicPr>
                      <p:cNvPr id="0" name="图片 11607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356100" y="5387975"/>
                        <a:ext cx="1203325"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33" name="Object 21"/>
          <p:cNvGraphicFramePr>
            <a:graphicFrameLocks noChangeAspect="1"/>
          </p:cNvGraphicFramePr>
          <p:nvPr/>
        </p:nvGraphicFramePr>
        <p:xfrm>
          <a:off x="4806950" y="4140200"/>
          <a:ext cx="2547938" cy="439738"/>
        </p:xfrm>
        <a:graphic>
          <a:graphicData uri="http://schemas.openxmlformats.org/presentationml/2006/ole">
            <mc:AlternateContent xmlns:mc="http://schemas.openxmlformats.org/markup-compatibility/2006">
              <mc:Choice xmlns:v="urn:schemas-microsoft-com:vml" Requires="v">
                <p:oleObj name="Equation" r:id="rId29" imgW="1104900" imgH="190500" progId="Equation.DSMT4">
                  <p:embed/>
                </p:oleObj>
              </mc:Choice>
              <mc:Fallback>
                <p:oleObj name="Equation" r:id="rId29" imgW="1104900" imgH="190500" progId="Equation.DSMT4">
                  <p:embed/>
                  <p:pic>
                    <p:nvPicPr>
                      <p:cNvPr id="0" name="图片 11607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06950" y="4140200"/>
                        <a:ext cx="2547938"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文本框 15"/>
          <p:cNvSpPr txBox="1"/>
          <p:nvPr/>
        </p:nvSpPr>
        <p:spPr>
          <a:xfrm>
            <a:off x="6046470" y="5027930"/>
            <a:ext cx="2851785" cy="398780"/>
          </a:xfrm>
          <a:prstGeom prst="rect">
            <a:avLst/>
          </a:prstGeom>
          <a:solidFill>
            <a:srgbClr val="66FFCC"/>
          </a:solidFill>
        </p:spPr>
        <p:txBody>
          <a:bodyPr wrap="square" rtlCol="0">
            <a:spAutoFit/>
          </a:bodyPr>
          <a:lstStyle/>
          <a:p>
            <a:r>
              <a:rPr lang="zh-CN" altLang="en-US" sz="2000">
                <a:solidFill>
                  <a:srgbClr val="FF0000"/>
                </a:solidFill>
                <a:latin typeface="微软雅黑" panose="020B0503020204020204" pitchFamily="34" charset="-122"/>
                <a:ea typeface="微软雅黑" panose="020B0503020204020204" pitchFamily="34" charset="-122"/>
              </a:rPr>
              <a:t>推广到有限个、可列个！</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Effect transition="in" filter="wipe(left)">
                                      <p:cBhvr>
                                        <p:cTn id="7" dur="500"/>
                                        <p:tgtEl>
                                          <p:spTgt spid="389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wipe(left)">
                                      <p:cBhvr>
                                        <p:cTn id="12" dur="500"/>
                                        <p:tgtEl>
                                          <p:spTgt spid="389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917"/>
                                        </p:tgtEl>
                                        <p:attrNameLst>
                                          <p:attrName>style.visibility</p:attrName>
                                        </p:attrNameLst>
                                      </p:cBhvr>
                                      <p:to>
                                        <p:strVal val="visible"/>
                                      </p:to>
                                    </p:set>
                                    <p:animEffect transition="in" filter="wipe(left)">
                                      <p:cBhvr>
                                        <p:cTn id="17" dur="500"/>
                                        <p:tgtEl>
                                          <p:spTgt spid="389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918">
                                            <p:txEl>
                                              <p:pRg st="0" end="0"/>
                                            </p:txEl>
                                          </p:spTgt>
                                        </p:tgtEl>
                                        <p:attrNameLst>
                                          <p:attrName>style.visibility</p:attrName>
                                        </p:attrNameLst>
                                      </p:cBhvr>
                                      <p:to>
                                        <p:strVal val="visible"/>
                                      </p:to>
                                    </p:set>
                                    <p:animEffect transition="in" filter="wipe(left)">
                                      <p:cBhvr>
                                        <p:cTn id="22" dur="500"/>
                                        <p:tgtEl>
                                          <p:spTgt spid="389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8919"/>
                                        </p:tgtEl>
                                        <p:attrNameLst>
                                          <p:attrName>style.visibility</p:attrName>
                                        </p:attrNameLst>
                                      </p:cBhvr>
                                      <p:to>
                                        <p:strVal val="visible"/>
                                      </p:to>
                                    </p:set>
                                    <p:animEffect transition="in" filter="wipe(left)">
                                      <p:cBhvr>
                                        <p:cTn id="27" dur="500"/>
                                        <p:tgtEl>
                                          <p:spTgt spid="389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8920"/>
                                        </p:tgtEl>
                                        <p:attrNameLst>
                                          <p:attrName>style.visibility</p:attrName>
                                        </p:attrNameLst>
                                      </p:cBhvr>
                                      <p:to>
                                        <p:strVal val="visible"/>
                                      </p:to>
                                    </p:set>
                                    <p:animEffect transition="in" filter="wipe(left)">
                                      <p:cBhvr>
                                        <p:cTn id="32" dur="500"/>
                                        <p:tgtEl>
                                          <p:spTgt spid="389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8921"/>
                                        </p:tgtEl>
                                        <p:attrNameLst>
                                          <p:attrName>style.visibility</p:attrName>
                                        </p:attrNameLst>
                                      </p:cBhvr>
                                      <p:to>
                                        <p:strVal val="visible"/>
                                      </p:to>
                                    </p:set>
                                    <p:animEffect transition="in" filter="wipe(left)">
                                      <p:cBhvr>
                                        <p:cTn id="37" dur="500"/>
                                        <p:tgtEl>
                                          <p:spTgt spid="389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8922"/>
                                        </p:tgtEl>
                                        <p:attrNameLst>
                                          <p:attrName>style.visibility</p:attrName>
                                        </p:attrNameLst>
                                      </p:cBhvr>
                                      <p:to>
                                        <p:strVal val="visible"/>
                                      </p:to>
                                    </p:set>
                                    <p:animEffect transition="in" filter="wipe(left)">
                                      <p:cBhvr>
                                        <p:cTn id="42" dur="500"/>
                                        <p:tgtEl>
                                          <p:spTgt spid="389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923">
                                            <p:txEl>
                                              <p:pRg st="0" end="0"/>
                                            </p:txEl>
                                          </p:spTgt>
                                        </p:tgtEl>
                                        <p:attrNameLst>
                                          <p:attrName>style.visibility</p:attrName>
                                        </p:attrNameLst>
                                      </p:cBhvr>
                                      <p:to>
                                        <p:strVal val="visible"/>
                                      </p:to>
                                    </p:set>
                                    <p:animEffect transition="in" filter="wipe(left)">
                                      <p:cBhvr>
                                        <p:cTn id="47" dur="500"/>
                                        <p:tgtEl>
                                          <p:spTgt spid="3892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8924"/>
                                        </p:tgtEl>
                                        <p:attrNameLst>
                                          <p:attrName>style.visibility</p:attrName>
                                        </p:attrNameLst>
                                      </p:cBhvr>
                                      <p:to>
                                        <p:strVal val="visible"/>
                                      </p:to>
                                    </p:set>
                                    <p:animEffect transition="in" filter="wipe(left)">
                                      <p:cBhvr>
                                        <p:cTn id="52" dur="500"/>
                                        <p:tgtEl>
                                          <p:spTgt spid="389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8925"/>
                                        </p:tgtEl>
                                        <p:attrNameLst>
                                          <p:attrName>style.visibility</p:attrName>
                                        </p:attrNameLst>
                                      </p:cBhvr>
                                      <p:to>
                                        <p:strVal val="visible"/>
                                      </p:to>
                                    </p:set>
                                    <p:animEffect transition="in" filter="wipe(left)">
                                      <p:cBhvr>
                                        <p:cTn id="57" dur="500"/>
                                        <p:tgtEl>
                                          <p:spTgt spid="389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8926"/>
                                        </p:tgtEl>
                                        <p:attrNameLst>
                                          <p:attrName>style.visibility</p:attrName>
                                        </p:attrNameLst>
                                      </p:cBhvr>
                                      <p:to>
                                        <p:strVal val="visible"/>
                                      </p:to>
                                    </p:set>
                                    <p:animEffect transition="in" filter="wipe(left)">
                                      <p:cBhvr>
                                        <p:cTn id="62" dur="500"/>
                                        <p:tgtEl>
                                          <p:spTgt spid="389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333"/>
                                        </p:tgtEl>
                                        <p:attrNameLst>
                                          <p:attrName>style.visibility</p:attrName>
                                        </p:attrNameLst>
                                      </p:cBhvr>
                                      <p:to>
                                        <p:strVal val="visible"/>
                                      </p:to>
                                    </p:set>
                                    <p:animEffect transition="in" filter="wipe(left)">
                                      <p:cBhvr>
                                        <p:cTn id="67" dur="500"/>
                                        <p:tgtEl>
                                          <p:spTgt spid="133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8928">
                                            <p:txEl>
                                              <p:pRg st="0" end="0"/>
                                            </p:txEl>
                                          </p:spTgt>
                                        </p:tgtEl>
                                        <p:attrNameLst>
                                          <p:attrName>style.visibility</p:attrName>
                                        </p:attrNameLst>
                                      </p:cBhvr>
                                      <p:to>
                                        <p:strVal val="visible"/>
                                      </p:to>
                                    </p:set>
                                    <p:animEffect transition="in" filter="wipe(left)">
                                      <p:cBhvr>
                                        <p:cTn id="72" dur="500"/>
                                        <p:tgtEl>
                                          <p:spTgt spid="38928">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8929"/>
                                        </p:tgtEl>
                                        <p:attrNameLst>
                                          <p:attrName>style.visibility</p:attrName>
                                        </p:attrNameLst>
                                      </p:cBhvr>
                                      <p:to>
                                        <p:strVal val="visible"/>
                                      </p:to>
                                    </p:set>
                                    <p:animEffect transition="in" filter="wipe(left)">
                                      <p:cBhvr>
                                        <p:cTn id="77" dur="500"/>
                                        <p:tgtEl>
                                          <p:spTgt spid="3892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38930"/>
                                        </p:tgtEl>
                                        <p:attrNameLst>
                                          <p:attrName>style.visibility</p:attrName>
                                        </p:attrNameLst>
                                      </p:cBhvr>
                                      <p:to>
                                        <p:strVal val="visible"/>
                                      </p:to>
                                    </p:set>
                                    <p:animEffect transition="in" filter="wipe(left)">
                                      <p:cBhvr>
                                        <p:cTn id="82" dur="500"/>
                                        <p:tgtEl>
                                          <p:spTgt spid="3893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38931"/>
                                        </p:tgtEl>
                                        <p:attrNameLst>
                                          <p:attrName>style.visibility</p:attrName>
                                        </p:attrNameLst>
                                      </p:cBhvr>
                                      <p:to>
                                        <p:strVal val="visible"/>
                                      </p:to>
                                    </p:set>
                                    <p:animEffect transition="in" filter="wipe(left)">
                                      <p:cBhvr>
                                        <p:cTn id="87" dur="500"/>
                                        <p:tgtEl>
                                          <p:spTgt spid="3893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38932"/>
                                        </p:tgtEl>
                                        <p:attrNameLst>
                                          <p:attrName>style.visibility</p:attrName>
                                        </p:attrNameLst>
                                      </p:cBhvr>
                                      <p:to>
                                        <p:strVal val="visible"/>
                                      </p:to>
                                    </p:set>
                                    <p:animEffect transition="in" filter="wipe(left)">
                                      <p:cBhvr>
                                        <p:cTn id="92" dur="500"/>
                                        <p:tgtEl>
                                          <p:spTgt spid="3893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autoUpdateAnimBg="0"/>
      <p:bldP spid="38918" grpId="0" build="p" autoUpdateAnimBg="0"/>
      <p:bldP spid="38923" grpId="0" build="p" autoUpdateAnimBg="0"/>
      <p:bldP spid="38928" grpId="0" build="p" autoUpdateAnimBg="0"/>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custDataLst>
              <p:tags r:id="rId3"/>
            </p:custDataLst>
          </p:nvPr>
        </p:nvSpPr>
        <p:spPr>
          <a:xfrm>
            <a:off x="1828800" y="2786063"/>
            <a:ext cx="2878209" cy="642938"/>
          </a:xfrm>
          <a:prstGeom prst="rect">
            <a:avLst/>
          </a:prstGeom>
          <a:noFill/>
        </p:spPr>
        <p:txBody>
          <a:bodyPr vert="horz" rtlCol="0" anchor="ctr" anchorCtr="0">
            <a:noAutofit/>
          </a:bodyPr>
          <a:lstStyle/>
          <a:p>
            <a:r>
              <a:rPr lang="zh-CN" altLang="en-US" sz="2800" b="0">
                <a:latin typeface="+mn-lt"/>
                <a:ea typeface="黑体" panose="02010609060101010101" pitchFamily="2" charset="-122"/>
              </a:rPr>
              <a:t>甲滞销乙畅销</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800" b="0" dirty="0">
                <a:latin typeface="+mn-lt"/>
                <a:ea typeface="黑体" panose="02010609060101010101" pitchFamily="2" charset="-122"/>
              </a:rPr>
              <a:t>甲乙两种产品均畅销</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custDataLst>
              <p:tags r:id="rId5"/>
            </p:custDataLst>
          </p:nvPr>
        </p:nvSpPr>
        <p:spPr>
          <a:xfrm>
            <a:off x="1828800" y="4500563"/>
            <a:ext cx="3148227" cy="642938"/>
          </a:xfrm>
          <a:prstGeom prst="rect">
            <a:avLst/>
          </a:prstGeom>
          <a:noFill/>
        </p:spPr>
        <p:txBody>
          <a:bodyPr vert="horz" rtlCol="0" anchor="ctr" anchorCtr="0">
            <a:noAutofit/>
          </a:bodyPr>
          <a:lstStyle/>
          <a:p>
            <a:r>
              <a:rPr lang="zh-CN" altLang="en-US" sz="2800" b="0" dirty="0">
                <a:latin typeface="+mn-lt"/>
                <a:ea typeface="黑体" panose="02010609060101010101" pitchFamily="2" charset="-122"/>
              </a:rPr>
              <a:t>甲产品畅销</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en-US" sz="2800" b="0" dirty="0">
                <a:latin typeface="+mn-lt"/>
                <a:ea typeface="黑体" panose="02010609060101010101" pitchFamily="2" charset="-122"/>
              </a:rPr>
              <a:t>甲滞销或乙畅销</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a:spLocks noChangeAspect="1"/>
          </p:cNvSpPr>
          <p:nvPr>
            <p:custDataLst>
              <p:tags r:id="rId7"/>
            </p:custDataLst>
          </p:nvPr>
        </p:nvSpPr>
        <p:spPr bwMode="auto">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l" defTabSz="1069975" rtl="0" eaLnBrk="1" fontAlgn="base" latinLnBrk="0" hangingPunct="1">
              <a:lnSpc>
                <a:spcPct val="135000"/>
              </a:lnSpc>
              <a:spcBef>
                <a:spcPct val="0"/>
              </a:spcBef>
              <a:spcAft>
                <a:spcPct val="0"/>
              </a:spcAft>
              <a:buClrTx/>
              <a:buSzTx/>
              <a:buFontTx/>
              <a:buNone/>
            </a:pPr>
            <a:r>
              <a:rPr kumimoji="1" lang="en-US" altLang="zh-CN"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A</a:t>
            </a:r>
            <a:endPar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8"/>
            </p:custDataLst>
          </p:nvPr>
        </p:nvSpPr>
        <p:spPr bwMode="auto">
          <a:xfrm>
            <a:off x="1114425" y="370760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l" defTabSz="1069975" rtl="0" eaLnBrk="1" fontAlgn="base" latinLnBrk="0" hangingPunct="1">
              <a:lnSpc>
                <a:spcPct val="135000"/>
              </a:lnSpc>
              <a:spcBef>
                <a:spcPct val="0"/>
              </a:spcBef>
              <a:spcAft>
                <a:spcPct val="0"/>
              </a:spcAft>
              <a:buClrTx/>
              <a:buSzTx/>
              <a:buFontTx/>
              <a:buNone/>
            </a:pPr>
            <a:r>
              <a:rPr kumimoji="1" lang="en-US" altLang="zh-CN"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B</a:t>
            </a:r>
            <a:endPar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9"/>
            </p:custDataLst>
          </p:nvPr>
        </p:nvSpPr>
        <p:spPr bwMode="auto">
          <a:xfrm>
            <a:off x="1114425" y="45648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l" defTabSz="1069975" rtl="0" eaLnBrk="1" fontAlgn="base" latinLnBrk="0" hangingPunct="1">
              <a:lnSpc>
                <a:spcPct val="135000"/>
              </a:lnSpc>
              <a:spcBef>
                <a:spcPct val="0"/>
              </a:spcBef>
              <a:spcAft>
                <a:spcPct val="0"/>
              </a:spcAft>
              <a:buClrTx/>
              <a:buSzTx/>
              <a:buFontTx/>
              <a:buNone/>
            </a:pPr>
            <a:r>
              <a:rPr kumimoji="1" lang="en-US" altLang="zh-CN"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C</a:t>
            </a:r>
            <a:endPar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10"/>
            </p:custDataLst>
          </p:nvPr>
        </p:nvSpPr>
        <p:spPr bwMode="auto">
          <a:xfrm>
            <a:off x="1114425" y="5422106"/>
            <a:ext cx="514350" cy="514350"/>
          </a:xfrm>
          <a:prstGeom prst="ellipse">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algn="l" defTabSz="1069975" rtl="0" eaLnBrk="1" fontAlgn="base" latinLnBrk="0" hangingPunct="1">
              <a:lnSpc>
                <a:spcPct val="135000"/>
              </a:lnSpc>
              <a:spcBef>
                <a:spcPct val="0"/>
              </a:spcBef>
              <a:spcAft>
                <a:spcPct val="0"/>
              </a:spcAft>
              <a:buClrTx/>
              <a:buSzTx/>
              <a:buFontTx/>
              <a:buNone/>
            </a:pPr>
            <a:r>
              <a:rPr kumimoji="1" lang="en-US" altLang="zh-CN"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D</a:t>
            </a:r>
            <a:endPar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圆角 12"/>
          <p:cNvSpPr/>
          <p:nvPr>
            <p:custDataLst>
              <p:tags r:id="rId11"/>
            </p:custDataLst>
          </p:nvPr>
        </p:nvSpPr>
        <p:spPr bwMode="auto">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rtlCol="0" anchor="ctr" anchorCtr="1" compatLnSpc="1">
            <a:noAutofit/>
          </a:bodyPr>
          <a:lstStyle/>
          <a:p>
            <a:pPr marL="0" marR="0" indent="0" algn="l" defTabSz="10699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微软雅黑" panose="020B0503020204020204" pitchFamily="34" charset="-122"/>
              </a:rPr>
              <a:t>提交</a:t>
            </a:r>
          </a:p>
        </p:txBody>
      </p:sp>
      <p:sp>
        <p:nvSpPr>
          <p:cNvPr id="20" name="Text Box 5"/>
          <p:cNvSpPr txBox="1">
            <a:spLocks noChangeArrowheads="1"/>
          </p:cNvSpPr>
          <p:nvPr/>
        </p:nvSpPr>
        <p:spPr bwMode="auto">
          <a:xfrm>
            <a:off x="566733" y="1922116"/>
            <a:ext cx="8124340" cy="523220"/>
          </a:xfrm>
          <a:prstGeom prst="rect">
            <a:avLst/>
          </a:prstGeom>
          <a:noFill/>
          <a:ln w="9525">
            <a:noFill/>
            <a:miter lim="800000"/>
          </a:ln>
        </p:spPr>
        <p:txBody>
          <a:bodyPr wrap="none">
            <a:spAutoFit/>
          </a:bodyPr>
          <a:lstStyle/>
          <a:p>
            <a:pPr>
              <a:defRPr/>
            </a:pPr>
            <a:r>
              <a:rPr lang="zh-CN" altLang="en-US" sz="2800" b="0" dirty="0">
                <a:latin typeface="+mn-lt"/>
                <a:ea typeface="黑体" panose="02010609060101010101" pitchFamily="2" charset="-122"/>
              </a:rPr>
              <a:t>以</a:t>
            </a:r>
            <a:r>
              <a:rPr lang="en-US" altLang="zh-CN" sz="2800" b="0" i="1" dirty="0">
                <a:latin typeface="+mn-lt"/>
                <a:ea typeface="黑体" panose="02010609060101010101" pitchFamily="2" charset="-122"/>
              </a:rPr>
              <a:t>A</a:t>
            </a:r>
            <a:r>
              <a:rPr lang="zh-CN" altLang="en-US" sz="2800" b="0" dirty="0">
                <a:latin typeface="+mn-lt"/>
                <a:ea typeface="黑体" panose="02010609060101010101" pitchFamily="2" charset="-122"/>
              </a:rPr>
              <a:t>表示“甲产品畅销，乙产品滞销”，则      表示</a:t>
            </a:r>
          </a:p>
        </p:txBody>
      </p:sp>
      <p:graphicFrame>
        <p:nvGraphicFramePr>
          <p:cNvPr id="2" name="Object 15">
            <a:extLst>
              <a:ext uri="{FF2B5EF4-FFF2-40B4-BE49-F238E27FC236}">
                <a16:creationId xmlns:a16="http://schemas.microsoft.com/office/drawing/2014/main" id="{D915ADBB-5ECE-FDE9-377D-D14CE1E2127F}"/>
              </a:ext>
            </a:extLst>
          </p:cNvPr>
          <p:cNvGraphicFramePr>
            <a:graphicFrameLocks noChangeAspect="1"/>
          </p:cNvGraphicFramePr>
          <p:nvPr>
            <p:extLst>
              <p:ext uri="{D42A27DB-BD31-4B8C-83A1-F6EECF244321}">
                <p14:modId xmlns:p14="http://schemas.microsoft.com/office/powerpoint/2010/main" val="1685880273"/>
              </p:ext>
            </p:extLst>
          </p:nvPr>
        </p:nvGraphicFramePr>
        <p:xfrm>
          <a:off x="7388133" y="1954193"/>
          <a:ext cx="306388" cy="439738"/>
        </p:xfrm>
        <a:graphic>
          <a:graphicData uri="http://schemas.openxmlformats.org/presentationml/2006/ole">
            <mc:AlternateContent xmlns:mc="http://schemas.openxmlformats.org/markup-compatibility/2006">
              <mc:Choice xmlns:v="urn:schemas-microsoft-com:vml" Requires="v">
                <p:oleObj name="Equation" r:id="rId19" imgW="177480" imgH="241200" progId="Equation.DSMT4">
                  <p:embed/>
                </p:oleObj>
              </mc:Choice>
              <mc:Fallback>
                <p:oleObj name="Equation" r:id="rId19" imgW="177480" imgH="241200" progId="Equation.DSMT4">
                  <p:embed/>
                  <p:pic>
                    <p:nvPicPr>
                      <p:cNvPr id="38932" name="Object 15"/>
                      <p:cNvPicPr>
                        <a:picLocks noChangeAspect="1" noChangeArrowheads="1"/>
                      </p:cNvPicPr>
                      <p:nvPr/>
                    </p:nvPicPr>
                    <p:blipFill>
                      <a:blip r:embed="rId20"/>
                      <a:srcRect/>
                      <a:stretch>
                        <a:fillRect/>
                      </a:stretch>
                    </p:blipFill>
                    <p:spPr bwMode="auto">
                      <a:xfrm>
                        <a:off x="7388133" y="1954193"/>
                        <a:ext cx="306388"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组合 17"/>
          <p:cNvGrpSpPr/>
          <p:nvPr>
            <p:custDataLst>
              <p:tags r:id="rId12"/>
            </p:custDataLst>
          </p:nvPr>
        </p:nvGrpSpPr>
        <p:grpSpPr>
          <a:xfrm>
            <a:off x="0" y="0"/>
            <a:ext cx="9144000" cy="635000"/>
            <a:chOff x="0" y="0"/>
            <a:chExt cx="9144000" cy="635000"/>
          </a:xfrm>
        </p:grpSpPr>
        <p:sp>
          <p:nvSpPr>
            <p:cNvPr id="14" name="TitleBackground"/>
            <p:cNvSpPr/>
            <p:nvPr>
              <p:custDataLst>
                <p:tags r:id="rId14"/>
              </p:custDataLst>
            </p:nvPr>
          </p:nvSpPr>
          <p:spPr bwMode="auto">
            <a:xfrm>
              <a:off x="0" y="0"/>
              <a:ext cx="9144000" cy="635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a:solidFill>
                    <a:srgbClr val="00458A"/>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5" name="ColorBlock"/>
            <p:cNvSpPr/>
            <p:nvPr>
              <p:custDataLst>
                <p:tags r:id="rId15"/>
              </p:custDataLst>
            </p:nvPr>
          </p:nvSpPr>
          <p:spPr bwMode="auto">
            <a:xfrm>
              <a:off x="0" y="0"/>
              <a:ext cx="190500" cy="635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a:solidFill>
                    <a:srgbClr val="00458A"/>
                  </a:solidFill>
                  <a:prstDash val="solid"/>
                  <a:round/>
                  <a:headEnd type="none" w="med" len="med"/>
                  <a:tailEnd type="none" w="med" len="med"/>
                </a14:hiddenLine>
              </a:ext>
            </a:extLst>
          </p:spPr>
          <p:txBody>
            <a:bodyPr vert="horz" wrap="square" lIns="91440" tIns="45720" rIns="91440" bIns="45720" numCol="1" rtlCol="0"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0.5</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3" name="图片 2"/>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170" name="Group 2"/>
          <p:cNvGrpSpPr>
            <a:grpSpLocks noChangeAspect="1"/>
          </p:cNvGrpSpPr>
          <p:nvPr/>
        </p:nvGrpSpPr>
        <p:grpSpPr>
          <a:xfrm>
            <a:off x="789940" y="774065"/>
            <a:ext cx="3419475" cy="3267943"/>
            <a:chOff x="0" y="0"/>
            <a:chExt cx="2313" cy="2368"/>
          </a:xfrm>
        </p:grpSpPr>
        <p:grpSp>
          <p:nvGrpSpPr>
            <p:cNvPr id="135176" name="Group 3"/>
            <p:cNvGrpSpPr>
              <a:grpSpLocks noChangeAspect="1"/>
            </p:cNvGrpSpPr>
            <p:nvPr/>
          </p:nvGrpSpPr>
          <p:grpSpPr>
            <a:xfrm>
              <a:off x="186" y="0"/>
              <a:ext cx="1941" cy="1696"/>
              <a:chOff x="-23" y="0"/>
              <a:chExt cx="2134" cy="1909"/>
            </a:xfrm>
          </p:grpSpPr>
          <p:pic>
            <p:nvPicPr>
              <p:cNvPr id="135178" name="Picture 4"/>
              <p:cNvPicPr>
                <a:picLocks noChangeAspect="1"/>
              </p:cNvPicPr>
              <p:nvPr/>
            </p:nvPicPr>
            <p:blipFill>
              <a:blip r:embed="rId2">
                <a:lum bright="22000"/>
              </a:blip>
              <a:stretch>
                <a:fillRect/>
              </a:stretch>
            </p:blipFill>
            <p:spPr>
              <a:xfrm>
                <a:off x="-23" y="0"/>
                <a:ext cx="2134" cy="1909"/>
              </a:xfrm>
              <a:prstGeom prst="rect">
                <a:avLst/>
              </a:prstGeom>
              <a:noFill/>
              <a:ln w="9525">
                <a:noFill/>
              </a:ln>
            </p:spPr>
          </p:pic>
          <p:grpSp>
            <p:nvGrpSpPr>
              <p:cNvPr id="135179" name="Group 5"/>
              <p:cNvGrpSpPr>
                <a:grpSpLocks noChangeAspect="1"/>
              </p:cNvGrpSpPr>
              <p:nvPr/>
            </p:nvGrpSpPr>
            <p:grpSpPr>
              <a:xfrm>
                <a:off x="1003" y="147"/>
                <a:ext cx="118" cy="836"/>
                <a:chOff x="189" y="111"/>
                <a:chExt cx="194" cy="1317"/>
              </a:xfrm>
            </p:grpSpPr>
            <p:sp>
              <p:nvSpPr>
                <p:cNvPr id="135180" name="Oval 6"/>
                <p:cNvSpPr>
                  <a:spLocks noChangeAspect="1"/>
                </p:cNvSpPr>
                <p:nvPr/>
              </p:nvSpPr>
              <p:spPr>
                <a:xfrm>
                  <a:off x="189" y="1248"/>
                  <a:ext cx="180" cy="180"/>
                </a:xfrm>
                <a:prstGeom prst="ellipse">
                  <a:avLst/>
                </a:prstGeom>
                <a:solidFill>
                  <a:srgbClr val="339966"/>
                </a:solidFill>
                <a:ln w="9525" cap="flat" cmpd="sng">
                  <a:solidFill>
                    <a:srgbClr val="00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135181" name="AutoShape 7"/>
                <p:cNvSpPr>
                  <a:spLocks noChangeAspect="1"/>
                </p:cNvSpPr>
                <p:nvPr/>
              </p:nvSpPr>
              <p:spPr>
                <a:xfrm>
                  <a:off x="203" y="111"/>
                  <a:ext cx="180" cy="1248"/>
                </a:xfrm>
                <a:prstGeom prst="upArrow">
                  <a:avLst>
                    <a:gd name="adj1" fmla="val 50000"/>
                    <a:gd name="adj2" fmla="val 173333"/>
                  </a:avLst>
                </a:prstGeom>
                <a:solidFill>
                  <a:srgbClr val="339966"/>
                </a:solidFill>
                <a:ln w="9525"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grpSp>
        </p:grpSp>
        <p:sp>
          <p:nvSpPr>
            <p:cNvPr id="135177" name="Text Box 8"/>
            <p:cNvSpPr txBox="1">
              <a:spLocks noChangeAspect="1"/>
            </p:cNvSpPr>
            <p:nvPr/>
          </p:nvSpPr>
          <p:spPr>
            <a:xfrm>
              <a:off x="0" y="1677"/>
              <a:ext cx="2313" cy="691"/>
            </a:xfrm>
            <a:prstGeom prst="rect">
              <a:avLst/>
            </a:prstGeom>
            <a:noFill/>
            <a:ln w="9525">
              <a:noFill/>
            </a:ln>
          </p:spPr>
          <p:txBody>
            <a:bodyPr>
              <a:spAutoFit/>
            </a:bodyPr>
            <a:lstStyle/>
            <a:p>
              <a:pPr algn="l">
                <a:spcBef>
                  <a:spcPct val="50000"/>
                </a:spcBef>
              </a:pPr>
              <a:r>
                <a:rPr lang="zh-CN" altLang="en-US" sz="2800" b="1" dirty="0">
                  <a:latin typeface="Arial" panose="020B0604020202020204" pitchFamily="34" charset="0"/>
                  <a:ea typeface="方正舒体" panose="02010601030101010101" pitchFamily="2" charset="-122"/>
                </a:rPr>
                <a:t>转盘转动后，指针指向指定区域</a:t>
              </a:r>
            </a:p>
          </p:txBody>
        </p:sp>
      </p:grpSp>
      <p:sp>
        <p:nvSpPr>
          <p:cNvPr id="324617" name="Text Box 9"/>
          <p:cNvSpPr txBox="1"/>
          <p:nvPr/>
        </p:nvSpPr>
        <p:spPr>
          <a:xfrm>
            <a:off x="539750" y="4652963"/>
            <a:ext cx="8135938" cy="1373187"/>
          </a:xfrm>
          <a:prstGeom prst="rect">
            <a:avLst/>
          </a:prstGeom>
          <a:noFill/>
          <a:ln w="9525">
            <a:noFill/>
          </a:ln>
        </p:spPr>
        <p:txBody>
          <a:bodyPr>
            <a:spAutoFit/>
          </a:bodyPr>
          <a:lstStyle/>
          <a:p>
            <a:pPr algn="l">
              <a:spcBef>
                <a:spcPct val="50000"/>
              </a:spcBef>
            </a:pPr>
            <a:r>
              <a:rPr lang="en-US" altLang="zh-CN" sz="2800" b="1" dirty="0">
                <a:latin typeface="Arial" panose="020B0604020202020204" pitchFamily="34" charset="0"/>
              </a:rPr>
              <a:t>       </a:t>
            </a:r>
            <a:r>
              <a:rPr lang="zh-CN" altLang="en-US" sz="2800" b="1" dirty="0">
                <a:latin typeface="黑体" panose="02010609060101010101" pitchFamily="2" charset="-122"/>
                <a:ea typeface="黑体" panose="02010609060101010101" pitchFamily="2" charset="-122"/>
              </a:rPr>
              <a:t>在一定条件下，某种现象</a:t>
            </a:r>
            <a:r>
              <a:rPr lang="zh-CN" altLang="en-US" sz="2800" b="1" dirty="0">
                <a:solidFill>
                  <a:srgbClr val="FF0066"/>
                </a:solidFill>
                <a:latin typeface="黑体" panose="02010609060101010101" pitchFamily="2" charset="-122"/>
                <a:ea typeface="黑体" panose="02010609060101010101" pitchFamily="2" charset="-122"/>
              </a:rPr>
              <a:t>可能发生也可能不发生</a:t>
            </a:r>
            <a:r>
              <a:rPr lang="zh-CN" altLang="en-US" sz="2800" b="1" dirty="0">
                <a:latin typeface="黑体" panose="02010609060101010101" pitchFamily="2" charset="-122"/>
                <a:ea typeface="黑体" panose="02010609060101010101" pitchFamily="2" charset="-122"/>
              </a:rPr>
              <a:t>，事先</a:t>
            </a:r>
            <a:r>
              <a:rPr lang="zh-CN" altLang="en-US" sz="2800" b="1" dirty="0">
                <a:solidFill>
                  <a:srgbClr val="FF0066"/>
                </a:solidFill>
                <a:latin typeface="黑体" panose="02010609060101010101" pitchFamily="2" charset="-122"/>
                <a:ea typeface="黑体" panose="02010609060101010101" pitchFamily="2" charset="-122"/>
              </a:rPr>
              <a:t>不能断定</a:t>
            </a:r>
            <a:r>
              <a:rPr lang="zh-CN" altLang="en-US" sz="2800" b="1" dirty="0">
                <a:latin typeface="黑体" panose="02010609060101010101" pitchFamily="2" charset="-122"/>
                <a:ea typeface="黑体" panose="02010609060101010101" pitchFamily="2" charset="-122"/>
              </a:rPr>
              <a:t>出现哪种结果，这种现象就是</a:t>
            </a:r>
            <a:r>
              <a:rPr lang="zh-CN" altLang="en-US" sz="2800" b="1" dirty="0">
                <a:solidFill>
                  <a:srgbClr val="FF0066"/>
                </a:solidFill>
                <a:latin typeface="黑体" panose="02010609060101010101" pitchFamily="2" charset="-122"/>
                <a:ea typeface="黑体" panose="02010609060101010101" pitchFamily="2" charset="-122"/>
              </a:rPr>
              <a:t>随机现象</a:t>
            </a:r>
            <a:r>
              <a:rPr lang="en-US" altLang="zh-CN" sz="2800" b="1" dirty="0">
                <a:solidFill>
                  <a:srgbClr val="FF0066"/>
                </a:solidFill>
                <a:latin typeface="黑体" panose="02010609060101010101" pitchFamily="2" charset="-122"/>
                <a:ea typeface="黑体" panose="02010609060101010101" pitchFamily="2" charset="-122"/>
              </a:rPr>
              <a:t>.</a:t>
            </a:r>
          </a:p>
        </p:txBody>
      </p:sp>
      <p:grpSp>
        <p:nvGrpSpPr>
          <p:cNvPr id="135172" name="Group 10"/>
          <p:cNvGrpSpPr>
            <a:grpSpLocks noChangeAspect="1"/>
          </p:cNvGrpSpPr>
          <p:nvPr/>
        </p:nvGrpSpPr>
        <p:grpSpPr>
          <a:xfrm>
            <a:off x="4554855" y="846733"/>
            <a:ext cx="3889375" cy="3177114"/>
            <a:chOff x="0" y="-64"/>
            <a:chExt cx="2592" cy="2262"/>
          </a:xfrm>
        </p:grpSpPr>
        <p:pic>
          <p:nvPicPr>
            <p:cNvPr id="135174" name="Picture 11" descr="jsfc_r2_c1"/>
            <p:cNvPicPr>
              <a:picLocks noChangeAspect="1"/>
            </p:cNvPicPr>
            <p:nvPr/>
          </p:nvPicPr>
          <p:blipFill>
            <a:blip r:embed="rId3"/>
            <a:stretch>
              <a:fillRect/>
            </a:stretch>
          </p:blipFill>
          <p:spPr>
            <a:xfrm>
              <a:off x="192" y="-64"/>
              <a:ext cx="1776" cy="1536"/>
            </a:xfrm>
            <a:prstGeom prst="rect">
              <a:avLst/>
            </a:prstGeom>
            <a:noFill/>
            <a:ln w="9525">
              <a:noFill/>
            </a:ln>
          </p:spPr>
        </p:pic>
        <p:sp>
          <p:nvSpPr>
            <p:cNvPr id="135175" name="Text Box 12"/>
            <p:cNvSpPr txBox="1">
              <a:spLocks noChangeAspect="1"/>
            </p:cNvSpPr>
            <p:nvPr/>
          </p:nvSpPr>
          <p:spPr>
            <a:xfrm>
              <a:off x="0" y="1519"/>
              <a:ext cx="2592" cy="679"/>
            </a:xfrm>
            <a:prstGeom prst="rect">
              <a:avLst/>
            </a:prstGeom>
            <a:noFill/>
            <a:ln w="9525">
              <a:noFill/>
            </a:ln>
          </p:spPr>
          <p:txBody>
            <a:bodyPr>
              <a:spAutoFit/>
            </a:bodyPr>
            <a:lstStyle/>
            <a:p>
              <a:pPr algn="l">
                <a:spcBef>
                  <a:spcPct val="50000"/>
                </a:spcBef>
              </a:pPr>
              <a:r>
                <a:rPr lang="zh-CN" altLang="en-US" sz="2800" b="1" dirty="0">
                  <a:latin typeface="Arial" panose="020B0604020202020204" pitchFamily="34" charset="0"/>
                  <a:ea typeface="方正舒体" panose="02010601030101010101" pitchFamily="2" charset="-122"/>
                </a:rPr>
                <a:t>这两人各买</a:t>
              </a:r>
              <a:r>
                <a:rPr lang="en-US" altLang="zh-CN" sz="2800" b="1" dirty="0">
                  <a:latin typeface="Arial" panose="020B0604020202020204" pitchFamily="34" charset="0"/>
                  <a:ea typeface="方正舒体" panose="02010601030101010101" pitchFamily="2" charset="-122"/>
                </a:rPr>
                <a:t>1</a:t>
              </a:r>
              <a:r>
                <a:rPr lang="zh-CN" altLang="en-US" sz="2800" b="1" dirty="0">
                  <a:latin typeface="Arial" panose="020B0604020202020204" pitchFamily="34" charset="0"/>
                  <a:ea typeface="方正舒体" panose="02010601030101010101" pitchFamily="2" charset="-122"/>
                </a:rPr>
                <a:t>张彩票，她们中奖了</a:t>
              </a:r>
            </a:p>
          </p:txBody>
        </p:sp>
      </p:gr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4617"/>
                                        </p:tgtEl>
                                        <p:attrNameLst>
                                          <p:attrName>style.visibility</p:attrName>
                                        </p:attrNameLst>
                                      </p:cBhvr>
                                      <p:to>
                                        <p:strVal val="visible"/>
                                      </p:to>
                                    </p:set>
                                    <p:animEffect transition="in" filter="wipe(left)">
                                      <p:cBhvr>
                                        <p:cTn id="7" dur="500"/>
                                        <p:tgtEl>
                                          <p:spTgt spid="324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1195070"/>
            <a:ext cx="7315200" cy="2143125"/>
          </a:xfrm>
          <a:prstGeom prst="rect">
            <a:avLst/>
          </a:prstGeom>
          <a:noFill/>
        </p:spPr>
        <p:txBody>
          <a:bodyPr wrap="square" rtlCol="0" anchor="ctr" anchorCtr="0">
            <a:noAutofit/>
          </a:bodyPr>
          <a:lstStyle/>
          <a:p>
            <a:pPr lvl="0" algn="l">
              <a:buNone/>
            </a:pPr>
            <a:r>
              <a:rPr lang="zh-CN" altLang="en-US" sz="2600" b="1" dirty="0">
                <a:latin typeface="Times New Roman" panose="02020603050405020304" pitchFamily="18" charset="0"/>
                <a:ea typeface="华文细黑" panose="02010600040101010101" pitchFamily="2" charset="-122"/>
                <a:sym typeface="+mn-ea"/>
              </a:rPr>
              <a:t>当关系</a:t>
            </a:r>
            <a:r>
              <a:rPr lang="en-US" altLang="zh-CN" sz="2600" b="1" dirty="0">
                <a:latin typeface="Times New Roman" panose="02020603050405020304" pitchFamily="18" charset="0"/>
                <a:ea typeface="华文细黑" panose="02010600040101010101" pitchFamily="2" charset="-122"/>
                <a:sym typeface="+mn-ea"/>
              </a:rPr>
              <a:t>(     )</a:t>
            </a:r>
            <a:r>
              <a:rPr lang="zh-CN" altLang="en-US" sz="2600" b="1" dirty="0">
                <a:latin typeface="Times New Roman" panose="02020603050405020304" pitchFamily="18" charset="0"/>
                <a:ea typeface="华文细黑" panose="02010600040101010101" pitchFamily="2" charset="-122"/>
                <a:sym typeface="+mn-ea"/>
              </a:rPr>
              <a:t>成立时，则事件</a:t>
            </a:r>
            <a:r>
              <a:rPr lang="en-US" altLang="zh-CN" sz="2600" b="1" i="1" dirty="0">
                <a:latin typeface="Times New Roman" panose="02020603050405020304" pitchFamily="18" charset="0"/>
                <a:ea typeface="华文细黑" panose="02010600040101010101" pitchFamily="2" charset="-122"/>
                <a:sym typeface="+mn-ea"/>
              </a:rPr>
              <a:t>A</a:t>
            </a:r>
            <a:r>
              <a:rPr lang="zh-CN" altLang="en-US" sz="2600" b="1" dirty="0">
                <a:latin typeface="Times New Roman" panose="02020603050405020304" pitchFamily="18" charset="0"/>
                <a:ea typeface="华文细黑" panose="02010600040101010101" pitchFamily="2" charset="-122"/>
                <a:sym typeface="+mn-ea"/>
              </a:rPr>
              <a:t>与</a:t>
            </a:r>
            <a:r>
              <a:rPr lang="en-US" altLang="zh-CN" sz="2600" b="1" i="1" dirty="0">
                <a:latin typeface="Times New Roman" panose="02020603050405020304" pitchFamily="18" charset="0"/>
                <a:ea typeface="华文细黑" panose="02010600040101010101" pitchFamily="2" charset="-122"/>
                <a:sym typeface="+mn-ea"/>
              </a:rPr>
              <a:t>B</a:t>
            </a:r>
            <a:r>
              <a:rPr lang="zh-CN" altLang="en-US" sz="2600" b="1" dirty="0">
                <a:latin typeface="Times New Roman" panose="02020603050405020304" pitchFamily="18" charset="0"/>
                <a:ea typeface="华文细黑" panose="02010600040101010101" pitchFamily="2" charset="-122"/>
                <a:sym typeface="+mn-ea"/>
              </a:rPr>
              <a:t>互为对立事件</a:t>
            </a:r>
            <a:endParaRPr lang="zh-CN" altLang="en-US" sz="2600" dirty="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a:p>
            <a:pPr lvl="0" algn="l">
              <a:buNone/>
            </a:pP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3"/>
            </p:custDataLst>
          </p:nvPr>
        </p:nvSpPr>
        <p:spPr>
          <a:xfrm>
            <a:off x="1828800" y="2785745"/>
            <a:ext cx="6400800" cy="642620"/>
          </a:xfrm>
          <a:prstGeom prst="rect">
            <a:avLst/>
          </a:prstGeom>
          <a:noFill/>
        </p:spPr>
        <p:txBody>
          <a:bodyPr wrap="square" rtlCol="0" anchor="ctr" anchorCtr="0">
            <a:noAutofit/>
          </a:bodyPr>
          <a:lstStyle/>
          <a:p>
            <a:pPr lvl="0" algn="l">
              <a:buNone/>
            </a:pPr>
            <a:endParaRPr lang="en-US" altLang="zh-CN" sz="260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4"/>
            </p:custDataLst>
          </p:nvPr>
        </p:nvSpPr>
        <p:spPr>
          <a:xfrm>
            <a:off x="1828800" y="4500245"/>
            <a:ext cx="6400800" cy="642620"/>
          </a:xfrm>
          <a:prstGeom prst="rect">
            <a:avLst/>
          </a:prstGeom>
          <a:noFill/>
        </p:spPr>
        <p:txBody>
          <a:bodyPr wrap="square" rtlCol="0" anchor="ctr" anchorCtr="0">
            <a:noAutofit/>
          </a:bodyPr>
          <a:lstStyle/>
          <a:p>
            <a:pPr lvl="0" algn="l">
              <a:buNone/>
            </a:pP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8" name="矩形 7"/>
          <p:cNvSpPr>
            <a:spLocks noChangeAspect="1"/>
          </p:cNvSpPr>
          <p:nvPr>
            <p:custDataLst>
              <p:tags r:id="rId5"/>
            </p:custDataLst>
          </p:nvPr>
        </p:nvSpPr>
        <p:spPr>
          <a:xfrm>
            <a:off x="1114425" y="2849880"/>
            <a:ext cx="514350" cy="514350"/>
          </a:xfrm>
          <a:prstGeom prst="rect">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lstStyle/>
          <a:p>
            <a:pPr marL="0" marR="0" indent="0" algn="l" defTabSz="10699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p>
        </p:txBody>
      </p:sp>
      <p:sp>
        <p:nvSpPr>
          <p:cNvPr id="9" name="矩形 8"/>
          <p:cNvSpPr>
            <a:spLocks noChangeAspect="1"/>
          </p:cNvSpPr>
          <p:nvPr>
            <p:custDataLst>
              <p:tags r:id="rId6"/>
            </p:custDataLst>
          </p:nvPr>
        </p:nvSpPr>
        <p:spPr>
          <a:xfrm>
            <a:off x="1114425" y="3707130"/>
            <a:ext cx="514350" cy="514350"/>
          </a:xfrm>
          <a:prstGeom prst="rect">
            <a:avLst/>
          </a:prstGeom>
          <a:solidFill>
            <a:srgbClr val="808080"/>
          </a:solidFill>
          <a:ln w="127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lstStyle/>
          <a:p>
            <a:pPr marL="0" marR="0" indent="0" algn="l" defTabSz="10699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p>
        </p:txBody>
      </p:sp>
      <p:sp>
        <p:nvSpPr>
          <p:cNvPr id="10" name="矩形 9"/>
          <p:cNvSpPr>
            <a:spLocks noChangeAspect="1"/>
          </p:cNvSpPr>
          <p:nvPr>
            <p:custDataLst>
              <p:tags r:id="rId7"/>
            </p:custDataLst>
          </p:nvPr>
        </p:nvSpPr>
        <p:spPr>
          <a:xfrm>
            <a:off x="1114425" y="4564380"/>
            <a:ext cx="514350" cy="514350"/>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lstStyle/>
          <a:p>
            <a:pPr marL="0" marR="0" indent="0" algn="l" defTabSz="10699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p>
        </p:txBody>
      </p:sp>
      <p:sp>
        <p:nvSpPr>
          <p:cNvPr id="11" name="矩形 10"/>
          <p:cNvSpPr>
            <a:spLocks noChangeAspect="1"/>
          </p:cNvSpPr>
          <p:nvPr>
            <p:custDataLst>
              <p:tags r:id="rId8"/>
            </p:custDataLst>
          </p:nvPr>
        </p:nvSpPr>
        <p:spPr>
          <a:xfrm>
            <a:off x="1114425" y="5421630"/>
            <a:ext cx="514350" cy="514350"/>
          </a:xfrm>
          <a:prstGeom prst="rect">
            <a:avLst/>
          </a:prstGeom>
          <a:solidFill>
            <a:srgbClr val="00FF00"/>
          </a:solidFill>
          <a:ln w="254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lstStyle/>
          <a:p>
            <a:pPr marL="0" marR="0" indent="0" algn="l" defTabSz="10699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
            </a:r>
          </a:p>
        </p:txBody>
      </p:sp>
      <p:sp>
        <p:nvSpPr>
          <p:cNvPr id="12" name="圆角矩形 11"/>
          <p:cNvSpPr/>
          <p:nvPr>
            <p:custDataLst>
              <p:tags r:id="rId9"/>
            </p:custDataLst>
          </p:nvPr>
        </p:nvSpPr>
        <p:spPr>
          <a:xfrm>
            <a:off x="6172200" y="6214745"/>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square" lIns="91440" tIns="45720" rIns="91440" bIns="45720" numCol="1" anchor="ctr" anchorCtr="1" compatLnSpc="1">
            <a:noAutofit/>
          </a:bodyPr>
          <a:lstStyle/>
          <a:p>
            <a:pPr marL="0" marR="0" indent="0" algn="l" defTabSz="10699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a:ln>
                  <a:noFill/>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提交</a:t>
            </a:r>
          </a:p>
        </p:txBody>
      </p:sp>
      <p:graphicFrame>
        <p:nvGraphicFramePr>
          <p:cNvPr id="19" name="对象 18">
            <a:hlinkClick r:id="" action="ppaction://ole?verb=0"/>
          </p:cNvPr>
          <p:cNvGraphicFramePr>
            <a:graphicFrameLocks noChangeAspect="1"/>
          </p:cNvGraphicFramePr>
          <p:nvPr/>
        </p:nvGraphicFramePr>
        <p:xfrm>
          <a:off x="1973580" y="2927985"/>
          <a:ext cx="1233805" cy="400685"/>
        </p:xfrm>
        <a:graphic>
          <a:graphicData uri="http://schemas.openxmlformats.org/presentationml/2006/ole">
            <mc:AlternateContent xmlns:mc="http://schemas.openxmlformats.org/markup-compatibility/2006">
              <mc:Choice xmlns:v="urn:schemas-microsoft-com:vml" Requires="v">
                <p:oleObj r:id="rId17" imgW="545465" imgH="177165" progId="Equation.DSMT4">
                  <p:embed/>
                </p:oleObj>
              </mc:Choice>
              <mc:Fallback>
                <p:oleObj r:id="rId17" imgW="545465" imgH="177165" progId="Equation.DSMT4">
                  <p:embed/>
                  <p:pic>
                    <p:nvPicPr>
                      <p:cNvPr id="0" name="图片 2048"/>
                      <p:cNvPicPr/>
                      <p:nvPr/>
                    </p:nvPicPr>
                    <p:blipFill>
                      <a:blip r:embed="rId18"/>
                      <a:stretch>
                        <a:fillRect/>
                      </a:stretch>
                    </p:blipFill>
                    <p:spPr>
                      <a:xfrm>
                        <a:off x="1973580" y="2927985"/>
                        <a:ext cx="1233805" cy="400685"/>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1945958" y="3764915"/>
          <a:ext cx="1638300" cy="374015"/>
        </p:xfrm>
        <a:graphic>
          <a:graphicData uri="http://schemas.openxmlformats.org/presentationml/2006/ole">
            <mc:AlternateContent xmlns:mc="http://schemas.openxmlformats.org/markup-compatibility/2006">
              <mc:Choice xmlns:v="urn:schemas-microsoft-com:vml" Requires="v">
                <p:oleObj r:id="rId19" imgW="723900" imgH="165100" progId="Equation.DSMT4">
                  <p:embed/>
                </p:oleObj>
              </mc:Choice>
              <mc:Fallback>
                <p:oleObj r:id="rId19" imgW="723900" imgH="165100" progId="Equation.DSMT4">
                  <p:embed/>
                  <p:pic>
                    <p:nvPicPr>
                      <p:cNvPr id="0" name="图片 2048"/>
                      <p:cNvPicPr/>
                      <p:nvPr/>
                    </p:nvPicPr>
                    <p:blipFill>
                      <a:blip r:embed="rId20"/>
                      <a:stretch>
                        <a:fillRect/>
                      </a:stretch>
                    </p:blipFill>
                    <p:spPr>
                      <a:xfrm>
                        <a:off x="1945958" y="3764915"/>
                        <a:ext cx="1638300" cy="374015"/>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1914843" y="4605655"/>
          <a:ext cx="1351280" cy="431165"/>
        </p:xfrm>
        <a:graphic>
          <a:graphicData uri="http://schemas.openxmlformats.org/presentationml/2006/ole">
            <mc:AlternateContent xmlns:mc="http://schemas.openxmlformats.org/markup-compatibility/2006">
              <mc:Choice xmlns:v="urn:schemas-microsoft-com:vml" Requires="v">
                <p:oleObj r:id="rId21" imgW="596900" imgH="190500" progId="Equation.DSMT4">
                  <p:embed/>
                </p:oleObj>
              </mc:Choice>
              <mc:Fallback>
                <p:oleObj r:id="rId21" imgW="596900" imgH="190500" progId="Equation.DSMT4">
                  <p:embed/>
                  <p:pic>
                    <p:nvPicPr>
                      <p:cNvPr id="0" name="图片 2048"/>
                      <p:cNvPicPr/>
                      <p:nvPr/>
                    </p:nvPicPr>
                    <p:blipFill>
                      <a:blip r:embed="rId22"/>
                      <a:stretch>
                        <a:fillRect/>
                      </a:stretch>
                    </p:blipFill>
                    <p:spPr>
                      <a:xfrm>
                        <a:off x="1914843" y="4605655"/>
                        <a:ext cx="1351280" cy="431165"/>
                      </a:xfrm>
                      <a:prstGeom prst="rect">
                        <a:avLst/>
                      </a:prstGeom>
                    </p:spPr>
                  </p:pic>
                </p:oleObj>
              </mc:Fallback>
            </mc:AlternateContent>
          </a:graphicData>
        </a:graphic>
      </p:graphicFrame>
      <p:graphicFrame>
        <p:nvGraphicFramePr>
          <p:cNvPr id="23" name="对象 22">
            <a:hlinkClick r:id="" action="ppaction://ole?verb=0"/>
          </p:cNvPr>
          <p:cNvGraphicFramePr>
            <a:graphicFrameLocks noChangeAspect="1"/>
          </p:cNvGraphicFramePr>
          <p:nvPr/>
        </p:nvGraphicFramePr>
        <p:xfrm>
          <a:off x="3421698" y="4603115"/>
          <a:ext cx="1638300" cy="374015"/>
        </p:xfrm>
        <a:graphic>
          <a:graphicData uri="http://schemas.openxmlformats.org/presentationml/2006/ole">
            <mc:AlternateContent xmlns:mc="http://schemas.openxmlformats.org/markup-compatibility/2006">
              <mc:Choice xmlns:v="urn:schemas-microsoft-com:vml" Requires="v">
                <p:oleObj r:id="rId23" imgW="723900" imgH="165100" progId="Equation.DSMT4">
                  <p:embed/>
                </p:oleObj>
              </mc:Choice>
              <mc:Fallback>
                <p:oleObj r:id="rId23" imgW="723900" imgH="165100" progId="Equation.DSMT4">
                  <p:embed/>
                  <p:pic>
                    <p:nvPicPr>
                      <p:cNvPr id="0" name="图片 2048"/>
                      <p:cNvPicPr/>
                      <p:nvPr/>
                    </p:nvPicPr>
                    <p:blipFill>
                      <a:blip r:embed="rId20"/>
                      <a:stretch>
                        <a:fillRect/>
                      </a:stretch>
                    </p:blipFill>
                    <p:spPr>
                      <a:xfrm>
                        <a:off x="3421698" y="4603115"/>
                        <a:ext cx="1638300" cy="374015"/>
                      </a:xfrm>
                      <a:prstGeom prst="rect">
                        <a:avLst/>
                      </a:prstGeom>
                    </p:spPr>
                  </p:pic>
                </p:oleObj>
              </mc:Fallback>
            </mc:AlternateContent>
          </a:graphicData>
        </a:graphic>
      </p:graphicFrame>
      <p:graphicFrame>
        <p:nvGraphicFramePr>
          <p:cNvPr id="25" name="对象 24">
            <a:hlinkClick r:id="" action="ppaction://ole?verb=0"/>
          </p:cNvPr>
          <p:cNvGraphicFramePr>
            <a:graphicFrameLocks noChangeAspect="1"/>
          </p:cNvGraphicFramePr>
          <p:nvPr/>
        </p:nvGraphicFramePr>
        <p:xfrm>
          <a:off x="1962150" y="5461635"/>
          <a:ext cx="949325" cy="517525"/>
        </p:xfrm>
        <a:graphic>
          <a:graphicData uri="http://schemas.openxmlformats.org/presentationml/2006/ole">
            <mc:AlternateContent xmlns:mc="http://schemas.openxmlformats.org/markup-compatibility/2006">
              <mc:Choice xmlns:v="urn:schemas-microsoft-com:vml" Requires="v">
                <p:oleObj r:id="rId24" imgW="419100" imgH="228600" progId="Equation.DSMT4">
                  <p:embed/>
                </p:oleObj>
              </mc:Choice>
              <mc:Fallback>
                <p:oleObj r:id="rId24" imgW="419100" imgH="228600" progId="Equation.DSMT4">
                  <p:embed/>
                  <p:pic>
                    <p:nvPicPr>
                      <p:cNvPr id="0" name="图片 2048"/>
                      <p:cNvPicPr/>
                      <p:nvPr/>
                    </p:nvPicPr>
                    <p:blipFill>
                      <a:blip r:embed="rId25"/>
                      <a:stretch>
                        <a:fillRect/>
                      </a:stretch>
                    </p:blipFill>
                    <p:spPr>
                      <a:xfrm>
                        <a:off x="1962150" y="5461635"/>
                        <a:ext cx="949325" cy="517525"/>
                      </a:xfrm>
                      <a:prstGeom prst="rect">
                        <a:avLst/>
                      </a:prstGeom>
                    </p:spPr>
                  </p:pic>
                </p:oleObj>
              </mc:Fallback>
            </mc:AlternateContent>
          </a:graphicData>
        </a:graphic>
      </p:graphicFrame>
      <p:sp>
        <p:nvSpPr>
          <p:cNvPr id="27" name="文本框 26"/>
          <p:cNvSpPr txBox="1"/>
          <p:nvPr/>
        </p:nvSpPr>
        <p:spPr>
          <a:xfrm>
            <a:off x="2193925" y="5475605"/>
            <a:ext cx="2926080" cy="460375"/>
          </a:xfrm>
          <a:prstGeom prst="rect">
            <a:avLst/>
          </a:prstGeom>
          <a:noFill/>
        </p:spPr>
        <p:txBody>
          <a:bodyPr wrap="none" rtlCol="0">
            <a:spAutoFit/>
          </a:bodyPr>
          <a:lstStyle/>
          <a:p>
            <a:r>
              <a:rPr lang="zh-CN" altLang="zh-CN" sz="2400">
                <a:latin typeface="黑体" panose="02010609060101010101" pitchFamily="2" charset="-122"/>
                <a:ea typeface="黑体" panose="02010609060101010101" pitchFamily="2" charset="-122"/>
              </a:rPr>
              <a:t>与  互为对立事件  </a:t>
            </a:r>
          </a:p>
        </p:txBody>
      </p:sp>
      <p:grpSp>
        <p:nvGrpSpPr>
          <p:cNvPr id="17" name="组合 16"/>
          <p:cNvGrpSpPr/>
          <p:nvPr>
            <p:custDataLst>
              <p:tags r:id="rId10"/>
            </p:custDataLst>
          </p:nvPr>
        </p:nvGrpSpPr>
        <p:grpSpPr>
          <a:xfrm>
            <a:off x="0" y="0"/>
            <a:ext cx="9144000" cy="635000"/>
            <a:chOff x="0" y="0"/>
            <a:chExt cx="14400" cy="1000"/>
          </a:xfrm>
        </p:grpSpPr>
        <p:sp>
          <p:nvSpPr>
            <p:cNvPr id="15" name="TitleBackground"/>
            <p:cNvSpPr/>
            <p:nvPr>
              <p:custDataLst>
                <p:tags r:id="rId12"/>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a:solidFill>
                    <a:srgbClr val="00458A"/>
                  </a:solidFill>
                  <a:prstDash val="solid"/>
                  <a:round/>
                  <a:headEnd type="none" w="med" len="med"/>
                  <a:tailEnd type="none" w="med" len="med"/>
                </a14:hiddenLine>
              </a:ext>
            </a:extLst>
          </p:spPr>
          <p:txBody>
            <a:bodyPr vert="horz" wrap="square" lIns="91440" tIns="45720" rIns="91440" bIns="45720" numCol="1"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6" name="ColorBlock"/>
            <p:cNvSpPr/>
            <p:nvPr>
              <p:custDataLst>
                <p:tags r:id="rId13"/>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a:solidFill>
                    <a:srgbClr val="00458A"/>
                  </a:solidFill>
                  <a:prstDash val="solid"/>
                  <a:round/>
                  <a:headEnd type="none" w="med" len="med"/>
                  <a:tailEnd type="none" w="med" len="med"/>
                </a14:hiddenLine>
              </a:ext>
            </a:extLst>
          </p:spPr>
          <p:txBody>
            <a:bodyPr vert="horz" wrap="square" lIns="91440" tIns="45720" rIns="91440" bIns="45720" numCol="1"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
          <p:nvSpPr>
            <p:cNvPr id="18" name="TypeText"/>
            <p:cNvSpPr txBox="1"/>
            <p:nvPr>
              <p:custDataLst>
                <p:tags r:id="rId14"/>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pitchFamily="34" charset="-122"/>
                  <a:ea typeface="微软雅黑" panose="020B0503020204020204" pitchFamily="34" charset="-122"/>
                </a:rPr>
                <a:t>多选题</a:t>
              </a:r>
            </a:p>
          </p:txBody>
        </p:sp>
        <p:sp>
          <p:nvSpPr>
            <p:cNvPr id="22" name="TipText"/>
            <p:cNvSpPr txBox="1"/>
            <p:nvPr>
              <p:custDataLst>
                <p:tags r:id="rId15"/>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1分</a:t>
              </a:r>
            </a:p>
          </p:txBody>
        </p:sp>
      </p:grpSp>
      <p:pic>
        <p:nvPicPr>
          <p:cNvPr id="24" name="图片 23" descr="tmp6625"/>
          <p:cNvPicPr>
            <a:picLocks noChangeAspect="1"/>
          </p:cNvPicPr>
          <p:nvPr>
            <p:custDataLst>
              <p:tags r:id="rId11"/>
            </p:custDataLst>
          </p:nvPr>
        </p:nvPicPr>
        <p:blipFill>
          <a:blip r:embed="rId26"/>
          <a:stretch>
            <a:fillRect/>
          </a:stretch>
        </p:blipFill>
        <p:spPr>
          <a:xfrm>
            <a:off x="7594600" y="63500"/>
            <a:ext cx="1422400" cy="508000"/>
          </a:xfrm>
          <a:prstGeom prst="rect">
            <a:avLst/>
          </a:prstGeom>
        </p:spPr>
      </p:pic>
    </p:spTree>
    <p:custDataLst>
      <p:tags r:id="rId1"/>
    </p:custData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Text Box 1034"/>
          <p:cNvSpPr txBox="1">
            <a:spLocks noChangeArrowheads="1"/>
          </p:cNvSpPr>
          <p:nvPr/>
        </p:nvSpPr>
        <p:spPr bwMode="auto">
          <a:xfrm>
            <a:off x="359118" y="793254"/>
            <a:ext cx="39741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b="1" dirty="0">
                <a:solidFill>
                  <a:srgbClr val="0000CC"/>
                </a:solidFill>
                <a:latin typeface="华文细黑" panose="02010600040101010101" pitchFamily="2" charset="-122"/>
                <a:ea typeface="华文细黑" panose="02010600040101010101" pitchFamily="2" charset="-122"/>
              </a:rPr>
              <a:t>例</a:t>
            </a:r>
            <a:r>
              <a:rPr lang="en-US" altLang="zh-CN" b="1" dirty="0">
                <a:solidFill>
                  <a:srgbClr val="0000CC"/>
                </a:solidFill>
                <a:latin typeface="华文细黑" panose="02010600040101010101" pitchFamily="2" charset="-122"/>
                <a:ea typeface="华文细黑" panose="02010600040101010101" pitchFamily="2" charset="-122"/>
              </a:rPr>
              <a:t>4    </a:t>
            </a:r>
            <a:r>
              <a:rPr lang="zh-CN" altLang="en-US" b="1" dirty="0">
                <a:latin typeface="华文细黑" panose="02010600040101010101" pitchFamily="2" charset="-122"/>
                <a:ea typeface="华文细黑" panose="02010600040101010101" pitchFamily="2" charset="-122"/>
              </a:rPr>
              <a:t>试证明下列等式。</a:t>
            </a:r>
          </a:p>
        </p:txBody>
      </p:sp>
      <p:grpSp>
        <p:nvGrpSpPr>
          <p:cNvPr id="14345" name="Group 1056"/>
          <p:cNvGrpSpPr/>
          <p:nvPr/>
        </p:nvGrpSpPr>
        <p:grpSpPr bwMode="auto">
          <a:xfrm>
            <a:off x="359118" y="1444129"/>
            <a:ext cx="3903663" cy="706437"/>
            <a:chOff x="192" y="563"/>
            <a:chExt cx="2459" cy="445"/>
          </a:xfrm>
        </p:grpSpPr>
        <p:sp>
          <p:nvSpPr>
            <p:cNvPr id="14358" name="Text Box 1035"/>
            <p:cNvSpPr txBox="1">
              <a:spLocks noChangeArrowheads="1"/>
            </p:cNvSpPr>
            <p:nvPr/>
          </p:nvSpPr>
          <p:spPr bwMode="auto">
            <a:xfrm>
              <a:off x="192" y="590"/>
              <a:ext cx="4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en-US" altLang="zh-CN" b="1">
                  <a:latin typeface="华文细黑" panose="02010600040101010101" pitchFamily="2" charset="-122"/>
                  <a:ea typeface="华文细黑" panose="02010600040101010101" pitchFamily="2" charset="-122"/>
                </a:rPr>
                <a:t>(1)</a:t>
              </a:r>
            </a:p>
          </p:txBody>
        </p:sp>
        <p:graphicFrame>
          <p:nvGraphicFramePr>
            <p:cNvPr id="14343" name="Object 1036"/>
            <p:cNvGraphicFramePr>
              <a:graphicFrameLocks noChangeAspect="1"/>
            </p:cNvGraphicFramePr>
            <p:nvPr/>
          </p:nvGraphicFramePr>
          <p:xfrm>
            <a:off x="534" y="563"/>
            <a:ext cx="2117" cy="445"/>
          </p:xfrm>
          <a:graphic>
            <a:graphicData uri="http://schemas.openxmlformats.org/presentationml/2006/ole">
              <mc:AlternateContent xmlns:mc="http://schemas.openxmlformats.org/markup-compatibility/2006">
                <mc:Choice xmlns:v="urn:schemas-microsoft-com:vml" Requires="v">
                  <p:oleObj name="Equation" r:id="rId2" imgW="1282700" imgH="304800" progId="Equation.DSMT4">
                    <p:embed/>
                  </p:oleObj>
                </mc:Choice>
                <mc:Fallback>
                  <p:oleObj name="Equation" r:id="rId2" imgW="1282700" imgH="304800" progId="Equation.DSMT4">
                    <p:embed/>
                    <p:pic>
                      <p:nvPicPr>
                        <p:cNvPr id="0" name="Object 1036"/>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534" y="563"/>
                          <a:ext cx="2117"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4346" name="Group 1054"/>
          <p:cNvGrpSpPr/>
          <p:nvPr/>
        </p:nvGrpSpPr>
        <p:grpSpPr bwMode="auto">
          <a:xfrm>
            <a:off x="333718" y="2345829"/>
            <a:ext cx="3606800" cy="706437"/>
            <a:chOff x="176" y="921"/>
            <a:chExt cx="2272" cy="445"/>
          </a:xfrm>
        </p:grpSpPr>
        <p:sp>
          <p:nvSpPr>
            <p:cNvPr id="14357" name="Text Box 1037"/>
            <p:cNvSpPr txBox="1">
              <a:spLocks noChangeArrowheads="1"/>
            </p:cNvSpPr>
            <p:nvPr/>
          </p:nvSpPr>
          <p:spPr bwMode="auto">
            <a:xfrm>
              <a:off x="176" y="960"/>
              <a:ext cx="4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algn="ctr"/>
              <a:r>
                <a:rPr lang="en-US" altLang="zh-CN" b="1">
                  <a:latin typeface="华文细黑" panose="02010600040101010101" pitchFamily="2" charset="-122"/>
                  <a:ea typeface="华文细黑" panose="02010600040101010101" pitchFamily="2" charset="-122"/>
                </a:rPr>
                <a:t>(2)</a:t>
              </a:r>
            </a:p>
          </p:txBody>
        </p:sp>
        <p:graphicFrame>
          <p:nvGraphicFramePr>
            <p:cNvPr id="14342" name="Object 1038"/>
            <p:cNvGraphicFramePr>
              <a:graphicFrameLocks noChangeAspect="1"/>
            </p:cNvGraphicFramePr>
            <p:nvPr/>
          </p:nvGraphicFramePr>
          <p:xfrm>
            <a:off x="582" y="921"/>
            <a:ext cx="1866" cy="445"/>
          </p:xfrm>
          <a:graphic>
            <a:graphicData uri="http://schemas.openxmlformats.org/presentationml/2006/ole">
              <mc:AlternateContent xmlns:mc="http://schemas.openxmlformats.org/markup-compatibility/2006">
                <mc:Choice xmlns:v="urn:schemas-microsoft-com:vml" Requires="v">
                  <p:oleObj name="Equation" r:id="rId4" imgW="1129665" imgH="304800" progId="Equation.DSMT4">
                    <p:embed/>
                  </p:oleObj>
                </mc:Choice>
                <mc:Fallback>
                  <p:oleObj name="Equation" r:id="rId4" imgW="1129665" imgH="304800" progId="Equation.DSMT4">
                    <p:embed/>
                    <p:pic>
                      <p:nvPicPr>
                        <p:cNvPr id="0" name="Object 1038"/>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582" y="921"/>
                          <a:ext cx="1866"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4347" name="Group 1053"/>
          <p:cNvGrpSpPr/>
          <p:nvPr/>
        </p:nvGrpSpPr>
        <p:grpSpPr bwMode="auto">
          <a:xfrm>
            <a:off x="315303" y="3200539"/>
            <a:ext cx="4064000" cy="823912"/>
            <a:chOff x="176" y="1316"/>
            <a:chExt cx="2560" cy="519"/>
          </a:xfrm>
        </p:grpSpPr>
        <p:sp>
          <p:nvSpPr>
            <p:cNvPr id="14356" name="Text Box 1039"/>
            <p:cNvSpPr txBox="1">
              <a:spLocks noChangeArrowheads="1"/>
            </p:cNvSpPr>
            <p:nvPr/>
          </p:nvSpPr>
          <p:spPr bwMode="auto">
            <a:xfrm>
              <a:off x="176" y="1392"/>
              <a:ext cx="4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algn="ctr"/>
              <a:r>
                <a:rPr lang="en-US" altLang="zh-CN" b="1">
                  <a:latin typeface="华文细黑" panose="02010600040101010101" pitchFamily="2" charset="-122"/>
                  <a:ea typeface="华文细黑" panose="02010600040101010101" pitchFamily="2" charset="-122"/>
                </a:rPr>
                <a:t>(3)</a:t>
              </a:r>
            </a:p>
          </p:txBody>
        </p:sp>
        <p:graphicFrame>
          <p:nvGraphicFramePr>
            <p:cNvPr id="14341" name="Object 1041"/>
            <p:cNvGraphicFramePr>
              <a:graphicFrameLocks noChangeAspect="1"/>
            </p:cNvGraphicFramePr>
            <p:nvPr/>
          </p:nvGraphicFramePr>
          <p:xfrm>
            <a:off x="597" y="1316"/>
            <a:ext cx="2139" cy="519"/>
          </p:xfrm>
          <a:graphic>
            <a:graphicData uri="http://schemas.openxmlformats.org/presentationml/2006/ole">
              <mc:AlternateContent xmlns:mc="http://schemas.openxmlformats.org/markup-compatibility/2006">
                <mc:Choice xmlns:v="urn:schemas-microsoft-com:vml" Requires="v">
                  <p:oleObj name="Equation" r:id="rId6" imgW="1294765" imgH="355600" progId="Equation.DSMT4">
                    <p:embed/>
                  </p:oleObj>
                </mc:Choice>
                <mc:Fallback>
                  <p:oleObj name="Equation" r:id="rId6" imgW="1294765" imgH="355600" progId="Equation.DSMT4">
                    <p:embed/>
                    <p:pic>
                      <p:nvPicPr>
                        <p:cNvPr id="0" name="Object 1041"/>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597" y="1316"/>
                          <a:ext cx="2139" cy="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1059"/>
          <p:cNvGrpSpPr/>
          <p:nvPr/>
        </p:nvGrpSpPr>
        <p:grpSpPr bwMode="auto">
          <a:xfrm>
            <a:off x="4518368" y="1769566"/>
            <a:ext cx="3698875" cy="1998663"/>
            <a:chOff x="2812" y="768"/>
            <a:chExt cx="2330" cy="1259"/>
          </a:xfrm>
        </p:grpSpPr>
        <p:sp>
          <p:nvSpPr>
            <p:cNvPr id="14351" name="Text Box 1042"/>
            <p:cNvSpPr txBox="1">
              <a:spLocks noChangeArrowheads="1"/>
            </p:cNvSpPr>
            <p:nvPr/>
          </p:nvSpPr>
          <p:spPr bwMode="auto">
            <a:xfrm>
              <a:off x="2812" y="1229"/>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b="1">
                  <a:latin typeface="华文细黑" panose="02010600040101010101" pitchFamily="2" charset="-122"/>
                  <a:ea typeface="华文细黑" panose="02010600040101010101" pitchFamily="2" charset="-122"/>
                </a:rPr>
                <a:t>方法：</a:t>
              </a:r>
            </a:p>
          </p:txBody>
        </p:sp>
        <p:sp>
          <p:nvSpPr>
            <p:cNvPr id="14352" name="AutoShape 1043"/>
            <p:cNvSpPr/>
            <p:nvPr/>
          </p:nvSpPr>
          <p:spPr bwMode="auto">
            <a:xfrm>
              <a:off x="3456" y="884"/>
              <a:ext cx="144" cy="1104"/>
            </a:xfrm>
            <a:prstGeom prst="leftBrace">
              <a:avLst>
                <a:gd name="adj1" fmla="val 63889"/>
                <a:gd name="adj2" fmla="val 50000"/>
              </a:avLst>
            </a:prstGeom>
            <a:noFill/>
            <a:ln w="9525">
              <a:solidFill>
                <a:srgbClr val="FF33CC"/>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endParaRPr lang="zh-CN" altLang="en-US">
                <a:latin typeface="华文细黑" panose="02010600040101010101" pitchFamily="2" charset="-122"/>
                <a:ea typeface="华文细黑" panose="02010600040101010101" pitchFamily="2" charset="-122"/>
              </a:endParaRPr>
            </a:p>
          </p:txBody>
        </p:sp>
        <p:sp>
          <p:nvSpPr>
            <p:cNvPr id="14353" name="Text Box 1044"/>
            <p:cNvSpPr txBox="1">
              <a:spLocks noChangeArrowheads="1"/>
            </p:cNvSpPr>
            <p:nvPr/>
          </p:nvSpPr>
          <p:spPr bwMode="auto">
            <a:xfrm>
              <a:off x="3660" y="768"/>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b="1">
                  <a:latin typeface="华文细黑" panose="02010600040101010101" pitchFamily="2" charset="-122"/>
                  <a:ea typeface="华文细黑" panose="02010600040101010101" pitchFamily="2" charset="-122"/>
                </a:rPr>
                <a:t>定义</a:t>
              </a:r>
            </a:p>
          </p:txBody>
        </p:sp>
        <p:sp>
          <p:nvSpPr>
            <p:cNvPr id="14354" name="Text Box 1045"/>
            <p:cNvSpPr txBox="1">
              <a:spLocks noChangeArrowheads="1"/>
            </p:cNvSpPr>
            <p:nvPr/>
          </p:nvSpPr>
          <p:spPr bwMode="auto">
            <a:xfrm>
              <a:off x="3676" y="1229"/>
              <a:ext cx="1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zh-CN" altLang="en-US" b="1">
                  <a:latin typeface="华文细黑" panose="02010600040101010101" pitchFamily="2" charset="-122"/>
                  <a:ea typeface="华文细黑" panose="02010600040101010101" pitchFamily="2" charset="-122"/>
                </a:rPr>
                <a:t>利用关系运算</a:t>
              </a:r>
            </a:p>
          </p:txBody>
        </p:sp>
        <p:sp>
          <p:nvSpPr>
            <p:cNvPr id="14355" name="Text Box 1046"/>
            <p:cNvSpPr txBox="1">
              <a:spLocks noChangeArrowheads="1"/>
            </p:cNvSpPr>
            <p:nvPr/>
          </p:nvSpPr>
          <p:spPr bwMode="auto">
            <a:xfrm>
              <a:off x="3690" y="1700"/>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algn="ctr"/>
              <a:r>
                <a:rPr lang="zh-CN" altLang="en-US" b="1">
                  <a:latin typeface="华文细黑" panose="02010600040101010101" pitchFamily="2" charset="-122"/>
                  <a:ea typeface="华文细黑" panose="02010600040101010101" pitchFamily="2" charset="-122"/>
                </a:rPr>
                <a:t>做文氏图</a:t>
              </a:r>
            </a:p>
          </p:txBody>
        </p:sp>
      </p:grpSp>
      <p:sp>
        <p:nvSpPr>
          <p:cNvPr id="110616" name="Text Box 1048"/>
          <p:cNvSpPr txBox="1">
            <a:spLocks noChangeArrowheads="1"/>
          </p:cNvSpPr>
          <p:nvPr/>
        </p:nvSpPr>
        <p:spPr bwMode="auto">
          <a:xfrm>
            <a:off x="381560" y="4290516"/>
            <a:ext cx="1322798"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algn="ctr">
              <a:buClrTx/>
              <a:buSzTx/>
              <a:buNone/>
            </a:pPr>
            <a:r>
              <a:rPr lang="en-US" altLang="zh-CN" sz="2800" b="1" dirty="0">
                <a:solidFill>
                  <a:srgbClr val="000099"/>
                </a:solidFill>
                <a:latin typeface="Times New Roman" panose="02020603050405020304" pitchFamily="18" charset="0"/>
                <a:ea typeface="华文细黑" panose="02010600040101010101" pitchFamily="2" charset="-122"/>
                <a:sym typeface="+mn-ea"/>
              </a:rPr>
              <a:t>解：(1)</a:t>
            </a:r>
          </a:p>
        </p:txBody>
      </p:sp>
      <p:graphicFrame>
        <p:nvGraphicFramePr>
          <p:cNvPr id="110618" name="Object 1050"/>
          <p:cNvGraphicFramePr>
            <a:graphicFrameLocks noChangeAspect="1"/>
          </p:cNvGraphicFramePr>
          <p:nvPr/>
        </p:nvGraphicFramePr>
        <p:xfrm>
          <a:off x="1845018" y="4246066"/>
          <a:ext cx="2695575" cy="704850"/>
        </p:xfrm>
        <a:graphic>
          <a:graphicData uri="http://schemas.openxmlformats.org/presentationml/2006/ole">
            <mc:AlternateContent xmlns:mc="http://schemas.openxmlformats.org/markup-compatibility/2006">
              <mc:Choice xmlns:v="urn:schemas-microsoft-com:vml" Requires="v">
                <p:oleObj name="Equation" r:id="rId8" imgW="1028065" imgH="304800" progId="Equation.DSMT4">
                  <p:embed/>
                </p:oleObj>
              </mc:Choice>
              <mc:Fallback>
                <p:oleObj name="Equation" r:id="rId8" imgW="1028065" imgH="304800" progId="Equation.DSMT4">
                  <p:embed/>
                  <p:pic>
                    <p:nvPicPr>
                      <p:cNvPr id="0" name="Object 1050"/>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845018" y="4246066"/>
                        <a:ext cx="2695575"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619" name="Object 1051"/>
          <p:cNvGraphicFramePr>
            <a:graphicFrameLocks noChangeAspect="1"/>
          </p:cNvGraphicFramePr>
          <p:nvPr/>
        </p:nvGraphicFramePr>
        <p:xfrm>
          <a:off x="4549166" y="4246225"/>
          <a:ext cx="2996565" cy="706120"/>
        </p:xfrm>
        <a:graphic>
          <a:graphicData uri="http://schemas.openxmlformats.org/presentationml/2006/ole">
            <mc:AlternateContent xmlns:mc="http://schemas.openxmlformats.org/markup-compatibility/2006">
              <mc:Choice xmlns:v="urn:schemas-microsoft-com:vml" Requires="v">
                <p:oleObj name="Equation" r:id="rId10" imgW="1143000" imgH="304800" progId="Equation.DSMT4">
                  <p:embed/>
                </p:oleObj>
              </mc:Choice>
              <mc:Fallback>
                <p:oleObj name="Equation" r:id="rId10" imgW="1143000" imgH="304800" progId="Equation.DSMT4">
                  <p:embed/>
                  <p:pic>
                    <p:nvPicPr>
                      <p:cNvPr id="0" name="Object 1051"/>
                      <p:cNvPicPr>
                        <a:picLocks noChangeAspect="1" noChangeArrowheads="1"/>
                      </p:cNvPicPr>
                      <p:nvPr/>
                    </p:nvPicPr>
                    <p:blipFill>
                      <a:blip r:embed="rId11">
                        <a:lum bright="-100000"/>
                      </a:blip>
                      <a:srcRect/>
                      <a:stretch>
                        <a:fillRect/>
                      </a:stretch>
                    </p:blipFill>
                    <p:spPr bwMode="auto">
                      <a:xfrm>
                        <a:off x="4549166" y="4246225"/>
                        <a:ext cx="2996565" cy="706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20" name="Text Box 7"/>
          <p:cNvSpPr txBox="1"/>
          <p:nvPr/>
        </p:nvSpPr>
        <p:spPr>
          <a:xfrm>
            <a:off x="1079500" y="5199063"/>
            <a:ext cx="6032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Arial" panose="020B0604020202020204" pitchFamily="34" charset="0"/>
                <a:ea typeface="宋体" panose="02010600030101010101" pitchFamily="2" charset="-122"/>
                <a:cs typeface="+mn-cs"/>
              </a:defRPr>
            </a:lvl2pPr>
            <a:lvl3pPr marL="1143000" lvl="2" indent="-228600" algn="l" rtl="0" eaLnBrk="0" fontAlgn="base" hangingPunct="0">
              <a:spcBef>
                <a:spcPct val="20000"/>
              </a:spcBef>
              <a:spcAft>
                <a:spcPct val="0"/>
              </a:spcAft>
              <a:buChar char="•"/>
              <a:defRPr sz="2400" kern="1200">
                <a:solidFill>
                  <a:schemeClr val="tx1"/>
                </a:solidFill>
                <a:latin typeface="Arial" panose="020B0604020202020204" pitchFamily="34" charset="0"/>
                <a:ea typeface="宋体" panose="02010600030101010101" pitchFamily="2" charset="-122"/>
                <a:cs typeface="+mn-cs"/>
              </a:defRPr>
            </a:lvl3pPr>
            <a:lvl4pPr marL="1600200" lvl="3"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4pPr>
            <a:lvl5pPr marL="2057400" lvl="4" indent="-228600" algn="l" rtl="0" eaLnBrk="0" fontAlgn="base" hangingPunct="0">
              <a:spcBef>
                <a:spcPct val="20000"/>
              </a:spcBef>
              <a:spcAft>
                <a:spcPct val="0"/>
              </a:spcAft>
              <a:buChar char="»"/>
              <a:defRPr sz="2000" kern="1200">
                <a:solidFill>
                  <a:schemeClr val="tx1"/>
                </a:solidFill>
                <a:latin typeface="Arial" panose="020B0604020202020204" pitchFamily="34" charset="0"/>
                <a:ea typeface="宋体" panose="02010600030101010101" pitchFamily="2" charset="-122"/>
                <a:cs typeface="+mn-cs"/>
              </a:defRPr>
            </a:lvl5pPr>
          </a:lstStyle>
          <a:p>
            <a:pPr marL="0" lvl="0" indent="0" algn="ctr">
              <a:spcBef>
                <a:spcPct val="0"/>
              </a:spcBef>
              <a:buNone/>
            </a:pPr>
            <a:r>
              <a:rPr lang="en-US" altLang="zh-CN" sz="2800" b="1" dirty="0">
                <a:solidFill>
                  <a:srgbClr val="000099"/>
                </a:solidFill>
                <a:latin typeface="Times New Roman" panose="02020603050405020304" pitchFamily="18" charset="0"/>
                <a:ea typeface="华文细黑" panose="02010600040101010101" pitchFamily="2" charset="-122"/>
              </a:rPr>
              <a:t>(2)</a:t>
            </a:r>
          </a:p>
        </p:txBody>
      </p:sp>
      <p:graphicFrame>
        <p:nvGraphicFramePr>
          <p:cNvPr id="8" name="对象 7"/>
          <p:cNvGraphicFramePr>
            <a:graphicFrameLocks noChangeAspect="1"/>
          </p:cNvGraphicFramePr>
          <p:nvPr/>
        </p:nvGraphicFramePr>
        <p:xfrm>
          <a:off x="1845310" y="5199380"/>
          <a:ext cx="4085590" cy="667385"/>
        </p:xfrm>
        <a:graphic>
          <a:graphicData uri="http://schemas.openxmlformats.org/presentationml/2006/ole">
            <mc:AlternateContent xmlns:mc="http://schemas.openxmlformats.org/markup-compatibility/2006">
              <mc:Choice xmlns:v="urn:schemas-microsoft-com:vml" Requires="v">
                <p:oleObj r:id="rId12" imgW="1714500" imgH="279400" progId="Equation.DSMT4">
                  <p:embed/>
                </p:oleObj>
              </mc:Choice>
              <mc:Fallback>
                <p:oleObj r:id="rId12" imgW="1714500" imgH="279400" progId="Equation.DSMT4">
                  <p:embed/>
                  <p:pic>
                    <p:nvPicPr>
                      <p:cNvPr id="0" name="图片 3126"/>
                      <p:cNvPicPr/>
                      <p:nvPr/>
                    </p:nvPicPr>
                    <p:blipFill>
                      <a:blip r:embed="rId13"/>
                      <a:stretch>
                        <a:fillRect/>
                      </a:stretch>
                    </p:blipFill>
                    <p:spPr>
                      <a:xfrm>
                        <a:off x="1845310" y="5199380"/>
                        <a:ext cx="4085590" cy="667385"/>
                      </a:xfrm>
                      <a:prstGeom prst="rect">
                        <a:avLst/>
                      </a:prstGeom>
                      <a:noFill/>
                      <a:ln w="38100">
                        <a:noFill/>
                        <a:miter/>
                      </a:ln>
                    </p:spPr>
                  </p:pic>
                </p:oleObj>
              </mc:Fallback>
            </mc:AlternateContent>
          </a:graphicData>
        </a:graphic>
      </p:graphicFrame>
      <p:graphicFrame>
        <p:nvGraphicFramePr>
          <p:cNvPr id="20" name="对象 19"/>
          <p:cNvGraphicFramePr>
            <a:graphicFrameLocks noChangeAspect="1"/>
          </p:cNvGraphicFramePr>
          <p:nvPr/>
        </p:nvGraphicFramePr>
        <p:xfrm>
          <a:off x="3148965" y="5968365"/>
          <a:ext cx="1882775" cy="615315"/>
        </p:xfrm>
        <a:graphic>
          <a:graphicData uri="http://schemas.openxmlformats.org/presentationml/2006/ole">
            <mc:AlternateContent xmlns:mc="http://schemas.openxmlformats.org/markup-compatibility/2006">
              <mc:Choice xmlns:v="urn:schemas-microsoft-com:vml" Requires="v">
                <p:oleObj r:id="rId14" imgW="774065" imgH="254000" progId="Equation.DSMT4">
                  <p:embed/>
                </p:oleObj>
              </mc:Choice>
              <mc:Fallback>
                <p:oleObj r:id="rId14" imgW="774065" imgH="254000" progId="Equation.DSMT4">
                  <p:embed/>
                  <p:pic>
                    <p:nvPicPr>
                      <p:cNvPr id="0" name="图片 3131"/>
                      <p:cNvPicPr/>
                      <p:nvPr/>
                    </p:nvPicPr>
                    <p:blipFill>
                      <a:blip r:embed="rId15"/>
                      <a:stretch>
                        <a:fillRect/>
                      </a:stretch>
                    </p:blipFill>
                    <p:spPr>
                      <a:xfrm>
                        <a:off x="3148965" y="5968365"/>
                        <a:ext cx="1882775" cy="615315"/>
                      </a:xfrm>
                      <a:prstGeom prst="rect">
                        <a:avLst/>
                      </a:prstGeom>
                      <a:noFill/>
                      <a:ln w="38100">
                        <a:noFill/>
                        <a:miter/>
                      </a:ln>
                    </p:spPr>
                  </p:pic>
                </p:oleObj>
              </mc:Fallback>
            </mc:AlternateContent>
          </a:graphicData>
        </a:graphic>
      </p:graphicFrame>
      <p:graphicFrame>
        <p:nvGraphicFramePr>
          <p:cNvPr id="21" name="对象 20"/>
          <p:cNvGraphicFramePr>
            <a:graphicFrameLocks noChangeAspect="1"/>
          </p:cNvGraphicFramePr>
          <p:nvPr/>
        </p:nvGraphicFramePr>
        <p:xfrm>
          <a:off x="5104765" y="5996940"/>
          <a:ext cx="1351915" cy="493395"/>
        </p:xfrm>
        <a:graphic>
          <a:graphicData uri="http://schemas.openxmlformats.org/presentationml/2006/ole">
            <mc:AlternateContent xmlns:mc="http://schemas.openxmlformats.org/markup-compatibility/2006">
              <mc:Choice xmlns:v="urn:schemas-microsoft-com:vml" Requires="v">
                <p:oleObj r:id="rId16" imgW="520700" imgH="190500" progId="Equation.DSMT4">
                  <p:embed/>
                </p:oleObj>
              </mc:Choice>
              <mc:Fallback>
                <p:oleObj r:id="rId16" imgW="520700" imgH="190500" progId="Equation.DSMT4">
                  <p:embed/>
                  <p:pic>
                    <p:nvPicPr>
                      <p:cNvPr id="0" name="图片 3132"/>
                      <p:cNvPicPr/>
                      <p:nvPr/>
                    </p:nvPicPr>
                    <p:blipFill>
                      <a:blip r:embed="rId17"/>
                      <a:stretch>
                        <a:fillRect/>
                      </a:stretch>
                    </p:blipFill>
                    <p:spPr>
                      <a:xfrm>
                        <a:off x="5104765" y="5996940"/>
                        <a:ext cx="1351915" cy="493395"/>
                      </a:xfrm>
                      <a:prstGeom prst="rect">
                        <a:avLst/>
                      </a:prstGeom>
                      <a:noFill/>
                      <a:ln w="38100">
                        <a:noFill/>
                        <a:miter/>
                      </a:ln>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616">
                                            <p:txEl>
                                              <p:pRg st="0" end="0"/>
                                            </p:txEl>
                                          </p:spTgt>
                                        </p:tgtEl>
                                        <p:attrNameLst>
                                          <p:attrName>style.visibility</p:attrName>
                                        </p:attrNameLst>
                                      </p:cBhvr>
                                      <p:to>
                                        <p:strVal val="visible"/>
                                      </p:to>
                                    </p:set>
                                    <p:animEffect transition="in" filter="wipe(left)">
                                      <p:cBhvr>
                                        <p:cTn id="12" dur="500"/>
                                        <p:tgtEl>
                                          <p:spTgt spid="1106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0618"/>
                                        </p:tgtEl>
                                        <p:attrNameLst>
                                          <p:attrName>style.visibility</p:attrName>
                                        </p:attrNameLst>
                                      </p:cBhvr>
                                      <p:to>
                                        <p:strVal val="visible"/>
                                      </p:to>
                                    </p:set>
                                    <p:animEffect transition="in" filter="wipe(left)">
                                      <p:cBhvr>
                                        <p:cTn id="17" dur="500"/>
                                        <p:tgtEl>
                                          <p:spTgt spid="1106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0619"/>
                                        </p:tgtEl>
                                        <p:attrNameLst>
                                          <p:attrName>style.visibility</p:attrName>
                                        </p:attrNameLst>
                                      </p:cBhvr>
                                      <p:to>
                                        <p:strVal val="visible"/>
                                      </p:to>
                                    </p:set>
                                    <p:animEffect transition="in" filter="wipe(left)">
                                      <p:cBhvr>
                                        <p:cTn id="22" dur="500"/>
                                        <p:tgtEl>
                                          <p:spTgt spid="1106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20"/>
                                        </p:tgtEl>
                                        <p:attrNameLst>
                                          <p:attrName>style.visibility</p:attrName>
                                        </p:attrNameLst>
                                      </p:cBhvr>
                                      <p:to>
                                        <p:strVal val="visible"/>
                                      </p:to>
                                    </p:set>
                                    <p:animEffect transition="in" filter="wipe(left)">
                                      <p:cBhvr>
                                        <p:cTn id="27" dur="500"/>
                                        <p:tgtEl>
                                          <p:spTgt spid="4302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16" grpId="0" build="p" autoUpdateAnimBg="0"/>
      <p:bldP spid="430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8"/>
          <p:cNvGrpSpPr/>
          <p:nvPr/>
        </p:nvGrpSpPr>
        <p:grpSpPr bwMode="auto">
          <a:xfrm>
            <a:off x="4521200" y="1446536"/>
            <a:ext cx="2438400" cy="1600200"/>
            <a:chOff x="1392" y="1066"/>
            <a:chExt cx="1536" cy="1008"/>
          </a:xfrm>
          <a:blipFill>
            <a:blip r:embed="rId3"/>
            <a:tile tx="0" ty="0" sx="100000" sy="100000" flip="none" algn="tl"/>
          </a:blipFill>
        </p:grpSpPr>
        <p:sp>
          <p:nvSpPr>
            <p:cNvPr id="15383" name="AutoShape 13" descr="宽上对角线"/>
            <p:cNvSpPr>
              <a:spLocks noChangeArrowheads="1"/>
            </p:cNvSpPr>
            <p:nvPr/>
          </p:nvSpPr>
          <p:spPr bwMode="auto">
            <a:xfrm>
              <a:off x="1392" y="1066"/>
              <a:ext cx="1536" cy="1008"/>
            </a:xfrm>
            <a:prstGeom prst="flowChartProcess">
              <a:avLst/>
            </a:prstGeom>
            <a:grpFill/>
            <a:ln w="9525">
              <a:solidFill>
                <a:srgbClr val="FF33CC"/>
              </a:solidFill>
              <a:miter lim="800000"/>
            </a:ln>
          </p:spPr>
          <p:txBody>
            <a:bodyPr wrap="none" anchor="ct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endParaRPr lang="zh-CN" altLang="en-US"/>
            </a:p>
          </p:txBody>
        </p:sp>
        <p:sp>
          <p:nvSpPr>
            <p:cNvPr id="15384" name="Oval 15" descr="宽上对角线"/>
            <p:cNvSpPr>
              <a:spLocks noChangeArrowheads="1"/>
            </p:cNvSpPr>
            <p:nvPr/>
          </p:nvSpPr>
          <p:spPr bwMode="auto">
            <a:xfrm>
              <a:off x="1824" y="1258"/>
              <a:ext cx="672" cy="624"/>
            </a:xfrm>
            <a:prstGeom prst="ellipse">
              <a:avLst/>
            </a:prstGeom>
            <a:solidFill>
              <a:schemeClr val="accent1">
                <a:lumMod val="60000"/>
                <a:lumOff val="40000"/>
              </a:schemeClr>
            </a:solidFill>
            <a:ln w="25400">
              <a:solidFill>
                <a:schemeClr val="tx1"/>
              </a:solidFill>
              <a:round/>
            </a:ln>
          </p:spPr>
          <p:txBody>
            <a:bodyPr wrap="none" anchor="ct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algn="ctr"/>
              <a:r>
                <a:rPr lang="en-US" altLang="zh-CN" b="1"/>
                <a:t>B</a:t>
              </a:r>
            </a:p>
          </p:txBody>
        </p:sp>
        <p:sp>
          <p:nvSpPr>
            <p:cNvPr id="15385" name="Oval 14"/>
            <p:cNvSpPr>
              <a:spLocks noChangeArrowheads="1"/>
            </p:cNvSpPr>
            <p:nvPr/>
          </p:nvSpPr>
          <p:spPr bwMode="auto">
            <a:xfrm>
              <a:off x="1536" y="1162"/>
              <a:ext cx="480" cy="480"/>
            </a:xfrm>
            <a:prstGeom prst="ellipse">
              <a:avLst/>
            </a:prstGeom>
            <a:grpFill/>
            <a:ln w="25400">
              <a:solidFill>
                <a:schemeClr val="tx1"/>
              </a:solidFill>
              <a:round/>
            </a:ln>
          </p:spPr>
          <p:txBody>
            <a:bodyPr wrap="none" anchor="ct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en-US" altLang="zh-CN" b="1" dirty="0"/>
                <a:t>A</a:t>
              </a:r>
            </a:p>
          </p:txBody>
        </p:sp>
      </p:grpSp>
      <p:grpSp>
        <p:nvGrpSpPr>
          <p:cNvPr id="4" name="Group 37"/>
          <p:cNvGrpSpPr/>
          <p:nvPr/>
        </p:nvGrpSpPr>
        <p:grpSpPr bwMode="auto">
          <a:xfrm>
            <a:off x="5740400" y="760736"/>
            <a:ext cx="914400" cy="1524000"/>
            <a:chOff x="2160" y="634"/>
            <a:chExt cx="576" cy="960"/>
          </a:xfrm>
        </p:grpSpPr>
        <p:sp>
          <p:nvSpPr>
            <p:cNvPr id="15381" name="Line 16"/>
            <p:cNvSpPr>
              <a:spLocks noChangeShapeType="1"/>
            </p:cNvSpPr>
            <p:nvPr/>
          </p:nvSpPr>
          <p:spPr bwMode="auto">
            <a:xfrm flipH="1">
              <a:off x="2160" y="922"/>
              <a:ext cx="144" cy="528"/>
            </a:xfrm>
            <a:prstGeom prst="line">
              <a:avLst/>
            </a:prstGeom>
            <a:noFill/>
            <a:ln w="9525">
              <a:solidFill>
                <a:srgbClr val="0000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382" name="Line 17"/>
            <p:cNvSpPr>
              <a:spLocks noChangeShapeType="1"/>
            </p:cNvSpPr>
            <p:nvPr/>
          </p:nvSpPr>
          <p:spPr bwMode="auto">
            <a:xfrm>
              <a:off x="2304" y="922"/>
              <a:ext cx="432" cy="672"/>
            </a:xfrm>
            <a:prstGeom prst="line">
              <a:avLst/>
            </a:prstGeom>
            <a:noFill/>
            <a:ln w="9525">
              <a:solidFill>
                <a:srgbClr val="0000CC"/>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366" name="Object 19"/>
            <p:cNvGraphicFramePr>
              <a:graphicFrameLocks noChangeAspect="1"/>
            </p:cNvGraphicFramePr>
            <p:nvPr/>
          </p:nvGraphicFramePr>
          <p:xfrm>
            <a:off x="2196" y="634"/>
            <a:ext cx="252" cy="297"/>
          </p:xfrm>
          <a:graphic>
            <a:graphicData uri="http://schemas.openxmlformats.org/presentationml/2006/ole">
              <mc:AlternateContent xmlns:mc="http://schemas.openxmlformats.org/markup-compatibility/2006">
                <mc:Choice xmlns:v="urn:schemas-microsoft-com:vml" Requires="v">
                  <p:oleObj name="Equation" r:id="rId4" imgW="156210" imgH="208280" progId="Equation.DSMT4">
                    <p:embed/>
                  </p:oleObj>
                </mc:Choice>
                <mc:Fallback>
                  <p:oleObj name="Equation" r:id="rId4" imgW="156210" imgH="208280" progId="Equation.DSMT4">
                    <p:embed/>
                    <p:pic>
                      <p:nvPicPr>
                        <p:cNvPr id="0" name="Object 19"/>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196" y="634"/>
                          <a:ext cx="252" cy="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36"/>
          <p:cNvGrpSpPr/>
          <p:nvPr/>
        </p:nvGrpSpPr>
        <p:grpSpPr bwMode="auto">
          <a:xfrm>
            <a:off x="6045200" y="2132336"/>
            <a:ext cx="2190750" cy="469900"/>
            <a:chOff x="2352" y="1498"/>
            <a:chExt cx="1380" cy="296"/>
          </a:xfrm>
        </p:grpSpPr>
        <p:sp>
          <p:nvSpPr>
            <p:cNvPr id="15380" name="Line 20"/>
            <p:cNvSpPr>
              <a:spLocks noChangeShapeType="1"/>
            </p:cNvSpPr>
            <p:nvPr/>
          </p:nvSpPr>
          <p:spPr bwMode="auto">
            <a:xfrm>
              <a:off x="2352" y="1690"/>
              <a:ext cx="1008" cy="0"/>
            </a:xfrm>
            <a:prstGeom prst="line">
              <a:avLst/>
            </a:prstGeom>
            <a:noFill/>
            <a:ln w="9525">
              <a:solidFill>
                <a:srgbClr val="0000CC"/>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365" name="Object 21"/>
            <p:cNvGraphicFramePr>
              <a:graphicFrameLocks noChangeAspect="1"/>
            </p:cNvGraphicFramePr>
            <p:nvPr/>
          </p:nvGraphicFramePr>
          <p:xfrm>
            <a:off x="3312" y="1498"/>
            <a:ext cx="420" cy="296"/>
          </p:xfrm>
          <a:graphic>
            <a:graphicData uri="http://schemas.openxmlformats.org/presentationml/2006/ole">
              <mc:AlternateContent xmlns:mc="http://schemas.openxmlformats.org/markup-compatibility/2006">
                <mc:Choice xmlns:v="urn:schemas-microsoft-com:vml" Requires="v">
                  <p:oleObj name="Equation" r:id="rId6" imgW="254000" imgH="203200" progId="Equation.DSMT4">
                    <p:embed/>
                  </p:oleObj>
                </mc:Choice>
                <mc:Fallback>
                  <p:oleObj name="Equation" r:id="rId6" imgW="254000" imgH="203200" progId="Equation.DSMT4">
                    <p:embed/>
                    <p:pic>
                      <p:nvPicPr>
                        <p:cNvPr id="0" name="Object 21"/>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312" y="1498"/>
                          <a:ext cx="420"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 name="Group 35"/>
          <p:cNvGrpSpPr/>
          <p:nvPr/>
        </p:nvGrpSpPr>
        <p:grpSpPr bwMode="auto">
          <a:xfrm>
            <a:off x="4810125" y="2208536"/>
            <a:ext cx="1031875" cy="1584325"/>
            <a:chOff x="1602" y="1546"/>
            <a:chExt cx="650" cy="998"/>
          </a:xfrm>
        </p:grpSpPr>
        <p:sp>
          <p:nvSpPr>
            <p:cNvPr id="15378" name="Line 22"/>
            <p:cNvSpPr>
              <a:spLocks noChangeShapeType="1"/>
            </p:cNvSpPr>
            <p:nvPr/>
          </p:nvSpPr>
          <p:spPr bwMode="auto">
            <a:xfrm>
              <a:off x="1728" y="1546"/>
              <a:ext cx="192" cy="768"/>
            </a:xfrm>
            <a:prstGeom prst="line">
              <a:avLst/>
            </a:prstGeom>
            <a:noFill/>
            <a:ln w="9525">
              <a:solidFill>
                <a:srgbClr val="0000CC"/>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379" name="Line 23"/>
            <p:cNvSpPr>
              <a:spLocks noChangeShapeType="1"/>
            </p:cNvSpPr>
            <p:nvPr/>
          </p:nvSpPr>
          <p:spPr bwMode="auto">
            <a:xfrm flipH="1">
              <a:off x="1920" y="1690"/>
              <a:ext cx="288" cy="624"/>
            </a:xfrm>
            <a:prstGeom prst="line">
              <a:avLst/>
            </a:prstGeom>
            <a:noFill/>
            <a:ln w="9525">
              <a:solidFill>
                <a:srgbClr val="0000CC"/>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5364" name="Object 24"/>
            <p:cNvGraphicFramePr>
              <a:graphicFrameLocks noChangeAspect="1"/>
            </p:cNvGraphicFramePr>
            <p:nvPr/>
          </p:nvGraphicFramePr>
          <p:xfrm>
            <a:off x="1602" y="2266"/>
            <a:ext cx="650" cy="278"/>
          </p:xfrm>
          <a:graphic>
            <a:graphicData uri="http://schemas.openxmlformats.org/presentationml/2006/ole">
              <mc:AlternateContent xmlns:mc="http://schemas.openxmlformats.org/markup-compatibility/2006">
                <mc:Choice xmlns:v="urn:schemas-microsoft-com:vml" Requires="v">
                  <p:oleObj name="Equation" r:id="rId8" imgW="393700" imgH="190500" progId="Equation.DSMT4">
                    <p:embed/>
                  </p:oleObj>
                </mc:Choice>
                <mc:Fallback>
                  <p:oleObj name="Equation" r:id="rId8" imgW="393700" imgH="190500" progId="Equation.DSMT4">
                    <p:embed/>
                    <p:pic>
                      <p:nvPicPr>
                        <p:cNvPr id="0" name="Object 24"/>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1602" y="2266"/>
                          <a:ext cx="65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 name="Group 32"/>
          <p:cNvGrpSpPr/>
          <p:nvPr/>
        </p:nvGrpSpPr>
        <p:grpSpPr bwMode="auto">
          <a:xfrm>
            <a:off x="304800" y="3954786"/>
            <a:ext cx="7991475" cy="765175"/>
            <a:chOff x="192" y="2562"/>
            <a:chExt cx="5034" cy="482"/>
          </a:xfrm>
        </p:grpSpPr>
        <p:sp>
          <p:nvSpPr>
            <p:cNvPr id="15377" name="Text Box 29"/>
            <p:cNvSpPr txBox="1">
              <a:spLocks noChangeArrowheads="1"/>
            </p:cNvSpPr>
            <p:nvPr/>
          </p:nvSpPr>
          <p:spPr bwMode="auto">
            <a:xfrm>
              <a:off x="192" y="2634"/>
              <a:ext cx="6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r>
                <a:rPr lang="en-US" altLang="zh-CN"/>
                <a:t>(3) </a:t>
              </a:r>
              <a:r>
                <a:rPr lang="zh-CN" altLang="en-US"/>
                <a:t>右</a:t>
              </a:r>
            </a:p>
          </p:txBody>
        </p:sp>
        <p:graphicFrame>
          <p:nvGraphicFramePr>
            <p:cNvPr id="15363" name="Object 30"/>
            <p:cNvGraphicFramePr>
              <a:graphicFrameLocks noChangeAspect="1"/>
            </p:cNvGraphicFramePr>
            <p:nvPr/>
          </p:nvGraphicFramePr>
          <p:xfrm>
            <a:off x="803" y="2562"/>
            <a:ext cx="4423" cy="482"/>
          </p:xfrm>
          <a:graphic>
            <a:graphicData uri="http://schemas.openxmlformats.org/presentationml/2006/ole">
              <mc:AlternateContent xmlns:mc="http://schemas.openxmlformats.org/markup-compatibility/2006">
                <mc:Choice xmlns:v="urn:schemas-microsoft-com:vml" Requires="v">
                  <p:oleObj name="Equation" r:id="rId10" imgW="2679700" imgH="330200" progId="Equation.DSMT4">
                    <p:embed/>
                  </p:oleObj>
                </mc:Choice>
                <mc:Fallback>
                  <p:oleObj name="Equation" r:id="rId10" imgW="2679700" imgH="330200" progId="Equation.DSMT4">
                    <p:embed/>
                    <p:pic>
                      <p:nvPicPr>
                        <p:cNvPr id="0" name="Object 30"/>
                        <p:cNvPicPr>
                          <a:picLocks noChangeAspect="1" noChangeArrowheads="1"/>
                        </p:cNvPicPr>
                        <p:nvPr/>
                      </p:nvPicPr>
                      <p:blipFill>
                        <a:blip r:embed="rId11">
                          <a:lum bright="-100000"/>
                          <a:extLst>
                            <a:ext uri="{28A0092B-C50C-407E-A947-70E740481C1C}">
                              <a14:useLocalDpi xmlns:a14="http://schemas.microsoft.com/office/drawing/2010/main" val="0"/>
                            </a:ext>
                          </a:extLst>
                        </a:blip>
                        <a:srcRect/>
                        <a:stretch>
                          <a:fillRect/>
                        </a:stretch>
                      </p:blipFill>
                      <p:spPr bwMode="auto">
                        <a:xfrm>
                          <a:off x="803" y="2562"/>
                          <a:ext cx="4423"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 name="Group 33"/>
          <p:cNvGrpSpPr/>
          <p:nvPr/>
        </p:nvGrpSpPr>
        <p:grpSpPr bwMode="auto">
          <a:xfrm>
            <a:off x="1282700" y="4916811"/>
            <a:ext cx="4581525" cy="544513"/>
            <a:chOff x="808" y="3168"/>
            <a:chExt cx="2886" cy="343"/>
          </a:xfrm>
        </p:grpSpPr>
        <p:graphicFrame>
          <p:nvGraphicFramePr>
            <p:cNvPr id="15362" name="Object 9"/>
            <p:cNvGraphicFramePr>
              <a:graphicFrameLocks noChangeAspect="1"/>
            </p:cNvGraphicFramePr>
            <p:nvPr/>
          </p:nvGraphicFramePr>
          <p:xfrm>
            <a:off x="808" y="3168"/>
            <a:ext cx="2621" cy="334"/>
          </p:xfrm>
          <a:graphic>
            <a:graphicData uri="http://schemas.openxmlformats.org/presentationml/2006/ole">
              <mc:AlternateContent xmlns:mc="http://schemas.openxmlformats.org/markup-compatibility/2006">
                <mc:Choice xmlns:v="urn:schemas-microsoft-com:vml" Requires="v">
                  <p:oleObj name="Equation" r:id="rId12" imgW="1587500" imgH="228600" progId="Equation.DSMT4">
                    <p:embed/>
                  </p:oleObj>
                </mc:Choice>
                <mc:Fallback>
                  <p:oleObj name="Equation" r:id="rId12" imgW="1587500" imgH="228600" progId="Equation.DSMT4">
                    <p:embed/>
                    <p:pic>
                      <p:nvPicPr>
                        <p:cNvPr id="0" name="Object 9"/>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auto">
                        <a:xfrm>
                          <a:off x="808" y="3168"/>
                          <a:ext cx="2621"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6" name="Text Box 31"/>
            <p:cNvSpPr txBox="1">
              <a:spLocks noChangeArrowheads="1"/>
            </p:cNvSpPr>
            <p:nvPr/>
          </p:nvSpPr>
          <p:spPr bwMode="auto">
            <a:xfrm>
              <a:off x="3354" y="3184"/>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algn="ctr"/>
              <a:r>
                <a:rPr lang="zh-CN" altLang="en-US"/>
                <a:t>左</a:t>
              </a:r>
            </a:p>
          </p:txBody>
        </p:sp>
      </p:grpSp>
      <p:sp>
        <p:nvSpPr>
          <p:cNvPr id="15375" name="灯片编号占位符 3"/>
          <p:cNvSpPr txBox="1"/>
          <p:nvPr/>
        </p:nvSpPr>
        <p:spPr bwMode="auto">
          <a:xfrm>
            <a:off x="8388350" y="6416675"/>
            <a:ext cx="684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algn="ctr" eaLnBrk="1" hangingPunct="1"/>
            <a:fld id="{2BF3C23C-8A52-4BED-8AA5-C7EDC5C844DE}" type="slidenum">
              <a:rPr lang="en-US" altLang="zh-CN" sz="2000" b="1">
                <a:solidFill>
                  <a:srgbClr val="FF0000"/>
                </a:solidFill>
                <a:ea typeface="宋体" panose="02010600030101010101" pitchFamily="2" charset="-122"/>
              </a:rPr>
              <a:t>42</a:t>
            </a:fld>
            <a:endParaRPr lang="en-US" altLang="zh-CN" sz="2000" b="1">
              <a:solidFill>
                <a:srgbClr val="FF0000"/>
              </a:solidFill>
              <a:ea typeface="宋体" panose="02010600030101010101" pitchFamily="2" charset="-122"/>
            </a:endParaRPr>
          </a:p>
        </p:txBody>
      </p:sp>
      <p:grpSp>
        <p:nvGrpSpPr>
          <p:cNvPr id="14346" name="Group 1054"/>
          <p:cNvGrpSpPr/>
          <p:nvPr/>
        </p:nvGrpSpPr>
        <p:grpSpPr bwMode="auto">
          <a:xfrm>
            <a:off x="333718" y="745629"/>
            <a:ext cx="3606800" cy="706437"/>
            <a:chOff x="176" y="921"/>
            <a:chExt cx="2272" cy="445"/>
          </a:xfrm>
        </p:grpSpPr>
        <p:sp>
          <p:nvSpPr>
            <p:cNvPr id="14357" name="Text Box 1037"/>
            <p:cNvSpPr txBox="1">
              <a:spLocks noChangeArrowheads="1"/>
            </p:cNvSpPr>
            <p:nvPr/>
          </p:nvSpPr>
          <p:spPr bwMode="auto">
            <a:xfrm>
              <a:off x="176" y="960"/>
              <a:ext cx="4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Times New Roman" panose="02020603050405020304" pitchFamily="18" charset="0"/>
                  <a:ea typeface="楷体_GB2312" pitchFamily="49" charset="-122"/>
                </a:defRPr>
              </a:lvl1pPr>
              <a:lvl2pPr marL="742950" indent="-285750">
                <a:defRPr kumimoji="1" sz="2800">
                  <a:solidFill>
                    <a:schemeClr val="tx1"/>
                  </a:solidFill>
                  <a:latin typeface="Times New Roman" panose="02020603050405020304" pitchFamily="18" charset="0"/>
                  <a:ea typeface="楷体_GB2312" pitchFamily="49" charset="-122"/>
                </a:defRPr>
              </a:lvl2pPr>
              <a:lvl3pPr marL="1143000" indent="-228600">
                <a:defRPr kumimoji="1" sz="2800">
                  <a:solidFill>
                    <a:schemeClr val="tx1"/>
                  </a:solidFill>
                  <a:latin typeface="Times New Roman" panose="02020603050405020304" pitchFamily="18" charset="0"/>
                  <a:ea typeface="楷体_GB2312" pitchFamily="49" charset="-122"/>
                </a:defRPr>
              </a:lvl3pPr>
              <a:lvl4pPr marL="1600200" indent="-228600">
                <a:defRPr kumimoji="1" sz="2800">
                  <a:solidFill>
                    <a:schemeClr val="tx1"/>
                  </a:solidFill>
                  <a:latin typeface="Times New Roman" panose="02020603050405020304" pitchFamily="18" charset="0"/>
                  <a:ea typeface="楷体_GB2312" pitchFamily="49" charset="-122"/>
                </a:defRPr>
              </a:lvl4pPr>
              <a:lvl5pPr marL="2057400" indent="-228600">
                <a:defRPr kumimoji="1" sz="28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a:solidFill>
                    <a:schemeClr val="tx1"/>
                  </a:solidFill>
                  <a:latin typeface="Times New Roman" panose="02020603050405020304" pitchFamily="18" charset="0"/>
                  <a:ea typeface="楷体_GB2312" pitchFamily="49" charset="-122"/>
                </a:defRPr>
              </a:lvl9pPr>
            </a:lstStyle>
            <a:p>
              <a:pPr algn="ctr"/>
              <a:r>
                <a:rPr lang="en-US" altLang="zh-CN" b="1">
                  <a:latin typeface="华文细黑" panose="02010600040101010101" pitchFamily="2" charset="-122"/>
                  <a:ea typeface="华文细黑" panose="02010600040101010101" pitchFamily="2" charset="-122"/>
                </a:rPr>
                <a:t>(2)</a:t>
              </a:r>
            </a:p>
          </p:txBody>
        </p:sp>
        <p:graphicFrame>
          <p:nvGraphicFramePr>
            <p:cNvPr id="14342" name="Object 1038"/>
            <p:cNvGraphicFramePr>
              <a:graphicFrameLocks noChangeAspect="1"/>
            </p:cNvGraphicFramePr>
            <p:nvPr/>
          </p:nvGraphicFramePr>
          <p:xfrm>
            <a:off x="582" y="921"/>
            <a:ext cx="1866" cy="445"/>
          </p:xfrm>
          <a:graphic>
            <a:graphicData uri="http://schemas.openxmlformats.org/presentationml/2006/ole">
              <mc:AlternateContent xmlns:mc="http://schemas.openxmlformats.org/markup-compatibility/2006">
                <mc:Choice xmlns:v="urn:schemas-microsoft-com:vml" Requires="v">
                  <p:oleObj name="Equation" r:id="rId14" imgW="1129665" imgH="304800" progId="Equation.DSMT4">
                    <p:embed/>
                  </p:oleObj>
                </mc:Choice>
                <mc:Fallback>
                  <p:oleObj name="Equation" r:id="rId14" imgW="1129665" imgH="304800" progId="Equation.DSMT4">
                    <p:embed/>
                    <p:pic>
                      <p:nvPicPr>
                        <p:cNvPr id="0" name="Object 1038"/>
                        <p:cNvPicPr>
                          <a:picLocks noChangeAspect="1" noChangeArrowheads="1"/>
                        </p:cNvPicPr>
                        <p:nvPr/>
                      </p:nvPicPr>
                      <p:blipFill>
                        <a:blip r:embed="rId15">
                          <a:lum bright="-100000"/>
                          <a:extLst>
                            <a:ext uri="{28A0092B-C50C-407E-A947-70E740481C1C}">
                              <a14:useLocalDpi xmlns:a14="http://schemas.microsoft.com/office/drawing/2010/main" val="0"/>
                            </a:ext>
                          </a:extLst>
                        </a:blip>
                        <a:srcRect/>
                        <a:stretch>
                          <a:fillRect/>
                        </a:stretch>
                      </p:blipFill>
                      <p:spPr bwMode="auto">
                        <a:xfrm>
                          <a:off x="582" y="921"/>
                          <a:ext cx="1866"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ChangeArrowheads="1"/>
          </p:cNvSpPr>
          <p:nvPr/>
        </p:nvSpPr>
        <p:spPr bwMode="auto">
          <a:xfrm>
            <a:off x="609600" y="714375"/>
            <a:ext cx="7561263"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3200" b="0" dirty="0">
                <a:solidFill>
                  <a:srgbClr val="000099"/>
                </a:solidFill>
                <a:latin typeface="黑体" panose="02010609060101010101" pitchFamily="2" charset="-122"/>
                <a:ea typeface="黑体" panose="02010609060101010101" pitchFamily="2" charset="-122"/>
              </a:rPr>
              <a:t>  我们身边的不确定现象！</a:t>
            </a:r>
            <a:endParaRPr lang="en-US" altLang="zh-CN" b="0" dirty="0">
              <a:solidFill>
                <a:srgbClr val="000099"/>
              </a:solidFill>
              <a:latin typeface="黑体" panose="02010609060101010101" pitchFamily="2" charset="-122"/>
              <a:ea typeface="黑体" panose="02010609060101010101" pitchFamily="2" charset="-122"/>
              <a:sym typeface="Arial" panose="020B0604020202020204" pitchFamily="34" charset="0"/>
            </a:endParaRPr>
          </a:p>
          <a:p>
            <a:pPr eaLnBrk="1" hangingPunct="1">
              <a:spcBef>
                <a:spcPct val="0"/>
              </a:spcBef>
              <a:buClrTx/>
              <a:buFontTx/>
              <a:buNone/>
            </a:pPr>
            <a:r>
              <a:rPr lang="zh-CN" altLang="en-US" dirty="0">
                <a:solidFill>
                  <a:srgbClr val="000099"/>
                </a:solidFill>
                <a:latin typeface="黑体" panose="02010609060101010101" pitchFamily="2" charset="-122"/>
                <a:ea typeface="黑体" panose="02010609060101010101" pitchFamily="2" charset="-122"/>
                <a:sym typeface="Arial" panose="020B0604020202020204" pitchFamily="34" charset="0"/>
              </a:rPr>
              <a:t>1.</a:t>
            </a:r>
            <a:r>
              <a:rPr lang="zh-CN" altLang="en-US" dirty="0">
                <a:solidFill>
                  <a:srgbClr val="000099"/>
                </a:solidFill>
                <a:latin typeface="黑体" panose="02010609060101010101" pitchFamily="2" charset="-122"/>
                <a:ea typeface="黑体" panose="02010609060101010101" pitchFamily="2" charset="-122"/>
                <a:cs typeface="Times New Roman" panose="02020603050405020304" pitchFamily="18" charset="0"/>
              </a:rPr>
              <a:t>航班延误、</a:t>
            </a:r>
            <a:r>
              <a:rPr lang="zh-CN" altLang="en-US" dirty="0">
                <a:solidFill>
                  <a:srgbClr val="000099"/>
                </a:solidFill>
                <a:latin typeface="黑体" panose="02010609060101010101" pitchFamily="2" charset="-122"/>
                <a:ea typeface="黑体" panose="02010609060101010101" pitchFamily="2" charset="-122"/>
                <a:cs typeface="Times New Roman" panose="02020603050405020304" pitchFamily="18" charset="0"/>
                <a:sym typeface="+mn-ea"/>
              </a:rPr>
              <a:t>列车晚点</a:t>
            </a:r>
            <a:endParaRPr lang="zh-CN" altLang="en-US" dirty="0">
              <a:solidFill>
                <a:srgbClr val="000099"/>
              </a:solidFill>
              <a:latin typeface="黑体" panose="02010609060101010101" pitchFamily="2" charset="-122"/>
              <a:ea typeface="黑体" panose="02010609060101010101" pitchFamily="2" charset="-122"/>
              <a:cs typeface="Times New Roman" panose="02020603050405020304" pitchFamily="18" charset="0"/>
            </a:endParaRPr>
          </a:p>
          <a:p>
            <a:pPr eaLnBrk="1" hangingPunct="1">
              <a:spcBef>
                <a:spcPct val="0"/>
              </a:spcBef>
              <a:buClrTx/>
              <a:buFontTx/>
              <a:buNone/>
            </a:pPr>
            <a:endParaRPr lang="zh-CN" altLang="en-US" sz="2800" dirty="0">
              <a:solidFill>
                <a:srgbClr val="000099"/>
              </a:solidFill>
              <a:cs typeface="Times New Roman" panose="02020603050405020304" pitchFamily="18" charset="0"/>
            </a:endParaRPr>
          </a:p>
        </p:txBody>
      </p:sp>
      <p:pic>
        <p:nvPicPr>
          <p:cNvPr id="8195" name="Picture 3" descr="u=2527746511,1141040464&amp;fm=21&amp;gp=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488" y="4868863"/>
            <a:ext cx="3025775"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3" descr="u=2624547834,4220651406&amp;fm=23&amp;g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130" y="4914265"/>
            <a:ext cx="318325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图片 99"/>
          <p:cNvPicPr/>
          <p:nvPr/>
        </p:nvPicPr>
        <p:blipFill>
          <a:blip r:embed="rId4"/>
          <a:stretch>
            <a:fillRect/>
          </a:stretch>
        </p:blipFill>
        <p:spPr>
          <a:xfrm>
            <a:off x="2411730" y="1718945"/>
            <a:ext cx="4893310" cy="29845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wipe(left)">
                                      <p:cBhvr>
                                        <p:cTn id="7"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u=2589514904,3284299247&amp;fm=23&amp;gp=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785813"/>
            <a:ext cx="5143500"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矩形 6"/>
          <p:cNvSpPr>
            <a:spLocks noChangeArrowheads="1"/>
          </p:cNvSpPr>
          <p:nvPr/>
        </p:nvSpPr>
        <p:spPr bwMode="auto">
          <a:xfrm>
            <a:off x="433388" y="857250"/>
            <a:ext cx="23190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a:solidFill>
                  <a:srgbClr val="000099"/>
                </a:solidFill>
                <a:latin typeface="楷体_GB2312" pitchFamily="49" charset="-122"/>
                <a:ea typeface="黑体" panose="02010609060101010101" pitchFamily="2" charset="-122"/>
                <a:sym typeface="Arial" panose="020B0604020202020204" pitchFamily="34" charset="0"/>
              </a:rPr>
              <a:t>2</a:t>
            </a:r>
            <a:r>
              <a:rPr lang="zh-CN" altLang="en-US">
                <a:solidFill>
                  <a:srgbClr val="000099"/>
                </a:solidFill>
                <a:latin typeface="楷体_GB2312" pitchFamily="49" charset="-122"/>
                <a:ea typeface="黑体" panose="02010609060101010101" pitchFamily="2" charset="-122"/>
                <a:sym typeface="Arial" panose="020B0604020202020204" pitchFamily="34" charset="0"/>
              </a:rPr>
              <a:t>.</a:t>
            </a:r>
            <a:r>
              <a:rPr lang="zh-CN" altLang="en-US" b="0">
                <a:solidFill>
                  <a:srgbClr val="000099"/>
                </a:solidFill>
                <a:latin typeface="楷体_GB2312" pitchFamily="49" charset="-122"/>
                <a:ea typeface="黑体" panose="02010609060101010101" pitchFamily="2" charset="-122"/>
                <a:sym typeface="Arial" panose="020B0604020202020204" pitchFamily="34" charset="0"/>
              </a:rPr>
              <a:t>火车站客流量</a:t>
            </a:r>
            <a:endParaRPr lang="zh-CN" altLang="en-US" b="0">
              <a:solidFill>
                <a:srgbClr val="000099"/>
              </a:solidFill>
              <a:cs typeface="Times New Roman" panose="02020603050405020304" pitchFamily="18" charset="0"/>
            </a:endParaRPr>
          </a:p>
        </p:txBody>
      </p:sp>
      <p:pic>
        <p:nvPicPr>
          <p:cNvPr id="8" name="Picture 3" descr="u=1695610676,2436109452&amp;fm=21&amp;gp=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05" y="4239260"/>
            <a:ext cx="4177665" cy="191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428625" y="3571875"/>
            <a:ext cx="26238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FF"/>
              </a:buClr>
              <a:buFont typeface="Symbol" panose="05050102010706020507" pitchFamily="18" charset="2"/>
              <a:buChar char="·"/>
              <a:defRPr sz="2400" b="1">
                <a:solidFill>
                  <a:srgbClr val="00003C"/>
                </a:solidFill>
                <a:latin typeface="Times New Roman" panose="02020603050405020304" pitchFamily="18" charset="0"/>
                <a:ea typeface="宋体" panose="02010600030101010101" pitchFamily="2" charset="-122"/>
              </a:defRPr>
            </a:lvl1pPr>
            <a:lvl2pPr marL="742950" indent="-285750" algn="ctr">
              <a:spcBef>
                <a:spcPct val="20000"/>
              </a:spcBef>
              <a:buClr>
                <a:srgbClr val="0000FF"/>
              </a:buClr>
              <a:buSzPct val="120000"/>
              <a:buChar char="-"/>
              <a:defRPr sz="2700" b="1">
                <a:solidFill>
                  <a:srgbClr val="00003C"/>
                </a:solidFill>
                <a:latin typeface="Times New Roman" panose="02020603050405020304" pitchFamily="18" charset="0"/>
                <a:ea typeface="宋体" panose="02010600030101010101" pitchFamily="2" charset="-122"/>
              </a:defRPr>
            </a:lvl2pPr>
            <a:lvl3pPr marL="1143000" indent="-228600">
              <a:spcBef>
                <a:spcPct val="20000"/>
              </a:spcBef>
              <a:buClr>
                <a:srgbClr val="0000FF"/>
              </a:buClr>
              <a:buSzPct val="100000"/>
              <a:buChar char="»"/>
              <a:defRPr sz="2400" b="1">
                <a:solidFill>
                  <a:srgbClr val="00003C"/>
                </a:solidFill>
                <a:latin typeface="Times New Roman" panose="02020603050405020304" pitchFamily="18" charset="0"/>
                <a:ea typeface="宋体" panose="02010600030101010101" pitchFamily="2" charset="-122"/>
              </a:defRPr>
            </a:lvl3pPr>
            <a:lvl4pPr marL="1600200" indent="-228600">
              <a:spcBef>
                <a:spcPct val="20000"/>
              </a:spcBef>
              <a:buClr>
                <a:srgbClr val="0000FF"/>
              </a:buClr>
              <a:buFont typeface="Symbol" panose="05050102010706020507" pitchFamily="18" charset="2"/>
              <a:buChar char="·"/>
              <a:defRPr sz="2000" b="1">
                <a:solidFill>
                  <a:srgbClr val="0000FF"/>
                </a:solidFill>
                <a:latin typeface="Arial" panose="020B0604020202020204" pitchFamily="34" charset="0"/>
                <a:ea typeface="宋体" panose="02010600030101010101" pitchFamily="2" charset="-122"/>
              </a:defRPr>
            </a:lvl4pPr>
            <a:lvl5pPr marL="2057400" indent="-228600">
              <a:spcBef>
                <a:spcPct val="20000"/>
              </a:spcBef>
              <a:buClr>
                <a:srgbClr val="0000FF"/>
              </a:buClr>
              <a:buSzPct val="100000"/>
              <a:buChar char="–"/>
              <a:defRPr sz="2000" b="1">
                <a:solidFill>
                  <a:srgbClr val="0000FF"/>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0000FF"/>
              </a:buClr>
              <a:buSzPct val="100000"/>
              <a:buChar char="–"/>
              <a:defRPr sz="2000" b="1">
                <a:solidFill>
                  <a:srgbClr val="0000FF"/>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a:solidFill>
                  <a:srgbClr val="000099"/>
                </a:solidFill>
                <a:latin typeface="楷体_GB2312" pitchFamily="49" charset="-122"/>
                <a:ea typeface="黑体" panose="02010609060101010101" pitchFamily="2" charset="-122"/>
                <a:sym typeface="Arial" panose="020B0604020202020204" pitchFamily="34" charset="0"/>
              </a:rPr>
              <a:t>3</a:t>
            </a:r>
            <a:r>
              <a:rPr lang="zh-CN" altLang="en-US">
                <a:solidFill>
                  <a:srgbClr val="000099"/>
                </a:solidFill>
                <a:latin typeface="楷体_GB2312" pitchFamily="49" charset="-122"/>
                <a:ea typeface="黑体" panose="02010609060101010101" pitchFamily="2" charset="-122"/>
                <a:sym typeface="Arial" panose="020B0604020202020204" pitchFamily="34" charset="0"/>
              </a:rPr>
              <a:t>.</a:t>
            </a:r>
            <a:r>
              <a:rPr lang="zh-CN" altLang="en-US" b="0">
                <a:solidFill>
                  <a:srgbClr val="000099"/>
                </a:solidFill>
                <a:latin typeface="楷体_GB2312" pitchFamily="49" charset="-122"/>
                <a:ea typeface="黑体" panose="02010609060101010101" pitchFamily="2" charset="-122"/>
                <a:sym typeface="Arial" panose="020B0604020202020204" pitchFamily="34" charset="0"/>
              </a:rPr>
              <a:t>明天的天气情况</a:t>
            </a:r>
            <a:endParaRPr lang="zh-CN" altLang="en-US" b="0">
              <a:solidFill>
                <a:srgbClr val="000099"/>
              </a:solidFill>
              <a:cs typeface="Times New Roman" panose="02020603050405020304" pitchFamily="18" charset="0"/>
            </a:endParaRPr>
          </a:p>
        </p:txBody>
      </p:sp>
      <p:pic>
        <p:nvPicPr>
          <p:cNvPr id="101" name="图片 100"/>
          <p:cNvPicPr/>
          <p:nvPr/>
        </p:nvPicPr>
        <p:blipFill>
          <a:blip r:embed="rId5"/>
          <a:stretch>
            <a:fillRect/>
          </a:stretch>
        </p:blipFill>
        <p:spPr>
          <a:xfrm>
            <a:off x="4842510" y="4239260"/>
            <a:ext cx="4017645" cy="189674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
          <p:cNvGraphicFramePr>
            <a:graphicFrameLocks noGrp="1"/>
          </p:cNvGraphicFramePr>
          <p:nvPr/>
        </p:nvGraphicFramePr>
        <p:xfrm>
          <a:off x="910815" y="1125833"/>
          <a:ext cx="7081413" cy="2951359"/>
        </p:xfrm>
        <a:graphic>
          <a:graphicData uri="http://schemas.openxmlformats.org/drawingml/2006/table">
            <a:tbl>
              <a:tblPr/>
              <a:tblGrid>
                <a:gridCol w="1551167">
                  <a:extLst>
                    <a:ext uri="{9D8B030D-6E8A-4147-A177-3AD203B41FA5}">
                      <a16:colId xmlns:a16="http://schemas.microsoft.com/office/drawing/2014/main" val="20000"/>
                    </a:ext>
                  </a:extLst>
                </a:gridCol>
                <a:gridCol w="1483724">
                  <a:extLst>
                    <a:ext uri="{9D8B030D-6E8A-4147-A177-3AD203B41FA5}">
                      <a16:colId xmlns:a16="http://schemas.microsoft.com/office/drawing/2014/main" val="20001"/>
                    </a:ext>
                  </a:extLst>
                </a:gridCol>
                <a:gridCol w="2225587">
                  <a:extLst>
                    <a:ext uri="{9D8B030D-6E8A-4147-A177-3AD203B41FA5}">
                      <a16:colId xmlns:a16="http://schemas.microsoft.com/office/drawing/2014/main" val="20002"/>
                    </a:ext>
                  </a:extLst>
                </a:gridCol>
                <a:gridCol w="1820935">
                  <a:extLst>
                    <a:ext uri="{9D8B030D-6E8A-4147-A177-3AD203B41FA5}">
                      <a16:colId xmlns:a16="http://schemas.microsoft.com/office/drawing/2014/main" val="20003"/>
                    </a:ext>
                  </a:extLst>
                </a:gridCol>
              </a:tblGrid>
              <a:tr h="43956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mj-lt"/>
                          <a:ea typeface="华文细黑" panose="02010600040101010101" pitchFamily="2" charset="-122"/>
                        </a:rPr>
                        <a:t>试验者</a:t>
                      </a:r>
                    </a:p>
                  </a:txBody>
                  <a:tcPr anchor="ctr" horzOverflow="overflow">
                    <a:lnL w="381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mj-lt"/>
                          <a:ea typeface="华文细黑" panose="02010600040101010101" pitchFamily="2" charset="-122"/>
                        </a:rPr>
                        <a:t>抛币次数</a:t>
                      </a:r>
                      <a:r>
                        <a:rPr kumimoji="0" lang="en-US" altLang="zh-CN" sz="2000" b="1" i="1" u="none" strike="noStrike" cap="none" normalizeH="0" baseline="0" dirty="0">
                          <a:ln>
                            <a:noFill/>
                          </a:ln>
                          <a:solidFill>
                            <a:schemeClr val="tx1"/>
                          </a:solidFill>
                          <a:effectLst/>
                          <a:latin typeface="+mj-lt"/>
                          <a:ea typeface="华文细黑" panose="02010600040101010101" pitchFamily="2" charset="-122"/>
                        </a:rPr>
                        <a:t>n</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chemeClr val="tx1"/>
                          </a:solidFill>
                          <a:effectLst/>
                          <a:latin typeface="+mj-lt"/>
                          <a:ea typeface="华文细黑" panose="02010600040101010101" pitchFamily="2" charset="-122"/>
                        </a:rPr>
                        <a:t> “</a:t>
                      </a:r>
                      <a:r>
                        <a:rPr kumimoji="0" lang="zh-CN" altLang="en-US" sz="2000" b="1" i="0" u="none" strike="noStrike" cap="none" normalizeH="0" baseline="0" dirty="0">
                          <a:ln>
                            <a:noFill/>
                          </a:ln>
                          <a:solidFill>
                            <a:schemeClr val="tx1"/>
                          </a:solidFill>
                          <a:effectLst/>
                          <a:latin typeface="+mj-lt"/>
                          <a:ea typeface="华文细黑" panose="02010600040101010101" pitchFamily="2" charset="-122"/>
                        </a:rPr>
                        <a:t>正面向上”次数</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dirty="0">
                          <a:ln>
                            <a:noFill/>
                          </a:ln>
                          <a:solidFill>
                            <a:schemeClr val="tx1"/>
                          </a:solidFill>
                          <a:effectLst/>
                          <a:latin typeface="+mj-lt"/>
                          <a:ea typeface="华文细黑" panose="02010600040101010101" pitchFamily="2" charset="-122"/>
                        </a:rPr>
                        <a:t>   </a:t>
                      </a:r>
                      <a:r>
                        <a:rPr kumimoji="0" lang="zh-CN" altLang="en-US" sz="2000" b="1" i="0" u="none" strike="noStrike" cap="none" normalizeH="0" baseline="0" dirty="0">
                          <a:ln>
                            <a:noFill/>
                          </a:ln>
                          <a:solidFill>
                            <a:schemeClr val="tx1"/>
                          </a:solidFill>
                          <a:effectLst/>
                          <a:latin typeface="+mj-lt"/>
                          <a:ea typeface="华文细黑" panose="02010600040101010101" pitchFamily="2" charset="-122"/>
                        </a:rPr>
                        <a:t>频率</a:t>
                      </a:r>
                    </a:p>
                  </a:txBody>
                  <a:tcPr anchor="ctr" horzOverflow="overflow">
                    <a:lnL w="127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235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rPr>
                        <a:t>德摩根</a:t>
                      </a:r>
                    </a:p>
                  </a:txBody>
                  <a:tcPr anchor="ctr" horzOverflow="overflow">
                    <a:lnL w="381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tx1"/>
                          </a:solidFill>
                          <a:effectLst/>
                          <a:latin typeface="Arial" panose="020B0604020202020204" pitchFamily="34" charset="0"/>
                          <a:ea typeface="宋体" panose="02010600030101010101" pitchFamily="2" charset="-122"/>
                        </a:rPr>
                        <a:t>2084</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a:ln>
                            <a:noFill/>
                          </a:ln>
                          <a:solidFill>
                            <a:schemeClr val="tx1"/>
                          </a:solidFill>
                          <a:effectLst/>
                          <a:latin typeface="Arial" panose="020B0604020202020204" pitchFamily="34" charset="0"/>
                          <a:ea typeface="宋体" panose="02010600030101010101" pitchFamily="2" charset="-122"/>
                        </a:rPr>
                        <a:t>1061</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a:ln>
                            <a:noFill/>
                          </a:ln>
                          <a:solidFill>
                            <a:schemeClr val="hlink"/>
                          </a:solidFill>
                          <a:effectLst/>
                          <a:latin typeface="Arial" panose="020B0604020202020204" pitchFamily="34" charset="0"/>
                          <a:ea typeface="宋体" panose="02010600030101010101" pitchFamily="2" charset="-122"/>
                        </a:rPr>
                        <a:t>0.518</a:t>
                      </a:r>
                    </a:p>
                  </a:txBody>
                  <a:tcPr anchor="ctr" horzOverflow="overflow">
                    <a:lnL w="127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235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rPr>
                        <a:t>蒲丰</a:t>
                      </a:r>
                    </a:p>
                  </a:txBody>
                  <a:tcPr anchor="ctr" horzOverflow="overflow">
                    <a:lnL w="381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a:ln>
                            <a:noFill/>
                          </a:ln>
                          <a:solidFill>
                            <a:schemeClr val="tx1"/>
                          </a:solidFill>
                          <a:effectLst/>
                          <a:latin typeface="Arial" panose="020B0604020202020204" pitchFamily="34" charset="0"/>
                          <a:ea typeface="宋体" panose="02010600030101010101" pitchFamily="2" charset="-122"/>
                        </a:rPr>
                        <a:t>4040</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tx1"/>
                          </a:solidFill>
                          <a:effectLst/>
                          <a:latin typeface="Arial" panose="020B0604020202020204" pitchFamily="34" charset="0"/>
                          <a:ea typeface="宋体" panose="02010600030101010101" pitchFamily="2" charset="-122"/>
                        </a:rPr>
                        <a:t>2048</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hlink"/>
                          </a:solidFill>
                          <a:effectLst/>
                          <a:latin typeface="Arial" panose="020B0604020202020204" pitchFamily="34" charset="0"/>
                          <a:ea typeface="宋体" panose="02010600030101010101" pitchFamily="2" charset="-122"/>
                        </a:rPr>
                        <a:t>0.5069</a:t>
                      </a:r>
                    </a:p>
                  </a:txBody>
                  <a:tcPr anchor="ctr" horzOverflow="overflow">
                    <a:lnL w="127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235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rPr>
                        <a:t>皮尔逊</a:t>
                      </a:r>
                    </a:p>
                  </a:txBody>
                  <a:tcPr anchor="ctr" horzOverflow="overflow">
                    <a:lnL w="381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tx1"/>
                          </a:solidFill>
                          <a:effectLst/>
                          <a:latin typeface="Arial" panose="020B0604020202020204" pitchFamily="34" charset="0"/>
                          <a:ea typeface="宋体" panose="02010600030101010101" pitchFamily="2" charset="-122"/>
                        </a:rPr>
                        <a:t>12000</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tx1"/>
                          </a:solidFill>
                          <a:effectLst/>
                          <a:latin typeface="Arial" panose="020B0604020202020204" pitchFamily="34" charset="0"/>
                          <a:ea typeface="宋体" panose="02010600030101010101" pitchFamily="2" charset="-122"/>
                        </a:rPr>
                        <a:t>6019</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hlink"/>
                          </a:solidFill>
                          <a:effectLst/>
                          <a:latin typeface="Arial" panose="020B0604020202020204" pitchFamily="34" charset="0"/>
                          <a:ea typeface="宋体" panose="02010600030101010101" pitchFamily="2" charset="-122"/>
                        </a:rPr>
                        <a:t>0.5016</a:t>
                      </a:r>
                    </a:p>
                  </a:txBody>
                  <a:tcPr anchor="ctr" horzOverflow="overflow">
                    <a:lnL w="127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235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rPr>
                        <a:t>皮尔逊</a:t>
                      </a:r>
                    </a:p>
                  </a:txBody>
                  <a:tcPr anchor="ctr" horzOverflow="overflow">
                    <a:lnL w="381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dbl"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tx1"/>
                          </a:solidFill>
                          <a:effectLst/>
                          <a:latin typeface="Arial" panose="020B0604020202020204" pitchFamily="34" charset="0"/>
                          <a:ea typeface="宋体" panose="02010600030101010101" pitchFamily="2" charset="-122"/>
                        </a:rPr>
                        <a:t>24000</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dbl"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tx1"/>
                          </a:solidFill>
                          <a:effectLst/>
                          <a:latin typeface="Arial" panose="020B0604020202020204" pitchFamily="34" charset="0"/>
                          <a:ea typeface="宋体" panose="02010600030101010101" pitchFamily="2" charset="-122"/>
                        </a:rPr>
                        <a:t>12012</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dbl" algn="ctr">
                      <a:solidFill>
                        <a:srgbClr val="CC33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hlink"/>
                          </a:solidFill>
                          <a:effectLst/>
                          <a:latin typeface="Arial" panose="020B0604020202020204" pitchFamily="34" charset="0"/>
                          <a:ea typeface="宋体" panose="02010600030101010101" pitchFamily="2" charset="-122"/>
                        </a:rPr>
                        <a:t>0.5005</a:t>
                      </a:r>
                    </a:p>
                  </a:txBody>
                  <a:tcPr anchor="ctr" horzOverflow="overflow">
                    <a:lnL w="127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sng" algn="ctr">
                      <a:solidFill>
                        <a:srgbClr val="CC3300"/>
                      </a:solidFill>
                      <a:prstDash val="solid"/>
                      <a:miter lim="800000"/>
                      <a:headEnd type="none" w="med" len="med"/>
                      <a:tailEnd type="none" w="med" len="med"/>
                    </a:lnT>
                    <a:lnB w="38100" cap="flat" cmpd="dbl" algn="ctr">
                      <a:solidFill>
                        <a:srgbClr val="CC33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35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dirty="0">
                          <a:ln>
                            <a:noFill/>
                          </a:ln>
                          <a:solidFill>
                            <a:schemeClr val="tx1"/>
                          </a:solidFill>
                          <a:effectLst/>
                          <a:latin typeface="华文细黑" panose="02010600040101010101" pitchFamily="2" charset="-122"/>
                          <a:ea typeface="华文细黑" panose="02010600040101010101" pitchFamily="2" charset="-122"/>
                        </a:rPr>
                        <a:t>维尼</a:t>
                      </a:r>
                    </a:p>
                  </a:txBody>
                  <a:tcPr anchor="ctr" horzOverflow="overflow">
                    <a:lnL w="381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dbl" algn="ctr">
                      <a:solidFill>
                        <a:srgbClr val="CC3300"/>
                      </a:solidFill>
                      <a:prstDash val="solid"/>
                      <a:round/>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a:ln>
                            <a:noFill/>
                          </a:ln>
                          <a:solidFill>
                            <a:schemeClr val="tx1"/>
                          </a:solidFill>
                          <a:effectLst/>
                          <a:latin typeface="Arial" panose="020B0604020202020204" pitchFamily="34" charset="0"/>
                          <a:ea typeface="宋体" panose="02010600030101010101" pitchFamily="2" charset="-122"/>
                        </a:rPr>
                        <a:t>30000</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dbl" algn="ctr">
                      <a:solidFill>
                        <a:srgbClr val="CC3300"/>
                      </a:solidFill>
                      <a:prstDash val="solid"/>
                      <a:round/>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a:ln>
                            <a:noFill/>
                          </a:ln>
                          <a:solidFill>
                            <a:schemeClr val="tx1"/>
                          </a:solidFill>
                          <a:effectLst/>
                          <a:latin typeface="Arial" panose="020B0604020202020204" pitchFamily="34" charset="0"/>
                          <a:ea typeface="宋体" panose="02010600030101010101" pitchFamily="2" charset="-122"/>
                        </a:rPr>
                        <a:t>14994</a:t>
                      </a:r>
                    </a:p>
                  </a:txBody>
                  <a:tcPr anchor="ctr" horzOverflow="overflow">
                    <a:lnL w="12700" cap="flat" cmpd="sng" algn="ctr">
                      <a:solidFill>
                        <a:srgbClr val="CC3300"/>
                      </a:solidFill>
                      <a:prstDash val="solid"/>
                      <a:miter lim="800000"/>
                      <a:headEnd type="none" w="med" len="med"/>
                      <a:tailEnd type="none" w="med" len="med"/>
                    </a:lnL>
                    <a:lnR w="12700" cap="flat" cmpd="sng" algn="ctr">
                      <a:solidFill>
                        <a:srgbClr val="CC3300"/>
                      </a:solidFill>
                      <a:prstDash val="solid"/>
                      <a:miter lim="800000"/>
                      <a:headEnd type="none" w="med" len="med"/>
                      <a:tailEnd type="none" w="med" len="med"/>
                    </a:lnR>
                    <a:lnT w="38100" cap="flat" cmpd="dbl" algn="ctr">
                      <a:solidFill>
                        <a:srgbClr val="CC3300"/>
                      </a:solidFill>
                      <a:prstDash val="solid"/>
                      <a:round/>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1" u="none" strike="noStrike" cap="none" normalizeH="0" baseline="0" dirty="0">
                          <a:ln>
                            <a:noFill/>
                          </a:ln>
                          <a:solidFill>
                            <a:schemeClr val="hlink"/>
                          </a:solidFill>
                          <a:effectLst/>
                          <a:latin typeface="Arial" panose="020B0604020202020204" pitchFamily="34" charset="0"/>
                          <a:ea typeface="宋体" panose="02010600030101010101" pitchFamily="2" charset="-122"/>
                        </a:rPr>
                        <a:t>0.4998</a:t>
                      </a:r>
                    </a:p>
                  </a:txBody>
                  <a:tcPr anchor="ctr" horzOverflow="overflow">
                    <a:lnL w="12700" cap="flat" cmpd="sng" algn="ctr">
                      <a:solidFill>
                        <a:srgbClr val="CC3300"/>
                      </a:solidFill>
                      <a:prstDash val="solid"/>
                      <a:miter lim="800000"/>
                      <a:headEnd type="none" w="med" len="med"/>
                      <a:tailEnd type="none" w="med" len="med"/>
                    </a:lnL>
                    <a:lnR w="38100" cap="flat" cmpd="sng" algn="ctr">
                      <a:solidFill>
                        <a:srgbClr val="CC3300"/>
                      </a:solidFill>
                      <a:prstDash val="solid"/>
                      <a:miter lim="800000"/>
                      <a:headEnd type="none" w="med" len="med"/>
                      <a:tailEnd type="none" w="med" len="med"/>
                    </a:lnR>
                    <a:lnT w="38100" cap="flat" cmpd="dbl" algn="ctr">
                      <a:solidFill>
                        <a:srgbClr val="CC3300"/>
                      </a:solidFill>
                      <a:prstDash val="solid"/>
                      <a:round/>
                      <a:headEnd type="none" w="med" len="med"/>
                      <a:tailEnd type="none" w="med" len="med"/>
                    </a:lnT>
                    <a:lnB w="38100" cap="flat" cmpd="sng" algn="ctr">
                      <a:solidFill>
                        <a:srgbClr val="CC33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3"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2060" y="4329060"/>
            <a:ext cx="3384000" cy="22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951892" y="645329"/>
            <a:ext cx="3060204" cy="461665"/>
          </a:xfrm>
          <a:prstGeom prst="rect">
            <a:avLst/>
          </a:prstGeom>
          <a:noFill/>
        </p:spPr>
        <p:txBody>
          <a:bodyPr wrap="square" rtlCol="0">
            <a:spAutoFit/>
          </a:bodyPr>
          <a:lstStyle/>
          <a:p>
            <a:r>
              <a:rPr lang="zh-CN" altLang="en-US" sz="2400" b="1" dirty="0">
                <a:solidFill>
                  <a:srgbClr val="0000CC"/>
                </a:solidFill>
                <a:latin typeface="华文细黑" panose="02010600040101010101" pitchFamily="2" charset="-122"/>
                <a:ea typeface="华文细黑" panose="02010600040101010101" pitchFamily="2" charset="-122"/>
              </a:rPr>
              <a:t>抛硬币实验统计结果</a:t>
            </a:r>
          </a:p>
        </p:txBody>
      </p:sp>
      <p:sp>
        <p:nvSpPr>
          <p:cNvPr id="6" name="TextBox 5"/>
          <p:cNvSpPr txBox="1"/>
          <p:nvPr/>
        </p:nvSpPr>
        <p:spPr>
          <a:xfrm>
            <a:off x="701742" y="4554075"/>
            <a:ext cx="3371778" cy="461665"/>
          </a:xfrm>
          <a:prstGeom prst="rect">
            <a:avLst/>
          </a:prstGeom>
          <a:noFill/>
        </p:spPr>
        <p:txBody>
          <a:bodyPr wrap="square" rtlCol="0">
            <a:spAutoFit/>
          </a:bodyPr>
          <a:lstStyle/>
          <a:p>
            <a:pPr algn="ctr" fontAlgn="auto">
              <a:spcBef>
                <a:spcPts val="0"/>
              </a:spcBef>
              <a:spcAft>
                <a:spcPts val="0"/>
              </a:spcAft>
              <a:buFontTx/>
              <a:buNone/>
            </a:pPr>
            <a:r>
              <a:rPr lang="zh-CN" altLang="en-US" sz="2400" b="1" dirty="0">
                <a:solidFill>
                  <a:srgbClr val="0000CC"/>
                </a:solidFill>
                <a:latin typeface="华文细黑" panose="02010600040101010101" pitchFamily="2" charset="-122"/>
                <a:ea typeface="华文细黑" panose="02010600040101010101" pitchFamily="2" charset="-122"/>
              </a:rPr>
              <a:t>高尔顿钉板试验</a:t>
            </a:r>
          </a:p>
        </p:txBody>
      </p:sp>
      <p:sp>
        <p:nvSpPr>
          <p:cNvPr id="23" name="矩形 22"/>
          <p:cNvSpPr/>
          <p:nvPr/>
        </p:nvSpPr>
        <p:spPr>
          <a:xfrm>
            <a:off x="476727" y="5118171"/>
            <a:ext cx="3915261" cy="1200329"/>
          </a:xfrm>
          <a:prstGeom prst="rect">
            <a:avLst/>
          </a:prstGeom>
        </p:spPr>
        <p:txBody>
          <a:bodyPr wrap="square">
            <a:spAutoFit/>
          </a:bodyPr>
          <a:lstStyle/>
          <a:p>
            <a:pPr lvl="0" indent="317500" eaLnBrk="0" hangingPunct="0"/>
            <a:r>
              <a:rPr lang="zh-CN" altLang="zh-CN" sz="2400" b="1" dirty="0">
                <a:solidFill>
                  <a:srgbClr val="333333"/>
                </a:solidFill>
                <a:latin typeface="华文细黑" panose="02010600040101010101" pitchFamily="2" charset="-122"/>
                <a:ea typeface="华文细黑" panose="02010600040101010101" pitchFamily="2" charset="-122"/>
                <a:cs typeface="Arial" panose="020B0604020202020204" pitchFamily="34" charset="0"/>
              </a:rPr>
              <a:t>英国生物统计学家高尔顿设计的用来研究随机现象的模型</a:t>
            </a:r>
            <a:r>
              <a:rPr lang="zh-CN" altLang="en-US" sz="2400" b="1" dirty="0">
                <a:solidFill>
                  <a:srgbClr val="333333"/>
                </a:solidFill>
                <a:latin typeface="华文细黑" panose="02010600040101010101" pitchFamily="2" charset="-122"/>
                <a:ea typeface="华文细黑" panose="02010600040101010101" pitchFamily="2" charset="-122"/>
                <a:cs typeface="Arial" panose="020B0604020202020204" pitchFamily="34" charset="0"/>
              </a:rPr>
              <a:t>。</a:t>
            </a:r>
            <a:endParaRPr lang="zh-CN" altLang="zh-CN" sz="2400" b="1" dirty="0">
              <a:latin typeface="华文细黑" panose="02010600040101010101" pitchFamily="2" charset="-122"/>
              <a:ea typeface="华文细黑" panose="02010600040101010101" pitchFamily="2" charset="-122"/>
              <a:cs typeface="宋体" panose="02010600030101010101" pitchFamily="2" charset="-122"/>
            </a:endParaRPr>
          </a:p>
        </p:txBody>
      </p:sp>
      <p:sp>
        <p:nvSpPr>
          <p:cNvPr id="24" name="右箭头 23"/>
          <p:cNvSpPr/>
          <p:nvPr/>
        </p:nvSpPr>
        <p:spPr bwMode="auto">
          <a:xfrm>
            <a:off x="4526997" y="5364129"/>
            <a:ext cx="810054" cy="360024"/>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1069975" rtl="0" eaLnBrk="1" fontAlgn="base" latinLnBrk="0" hangingPunct="1">
              <a:lnSpc>
                <a:spcPct val="135000"/>
              </a:lnSpc>
              <a:spcBef>
                <a:spcPct val="0"/>
              </a:spcBef>
              <a:spcAft>
                <a:spcPct val="0"/>
              </a:spcAft>
              <a:buClrTx/>
              <a:buSzTx/>
              <a:buFontTx/>
              <a:buNone/>
            </a:pPr>
            <a:endParaRPr kumimoji="1" lang="zh-CN" altLang="en-US" sz="2300" b="0" i="0" u="none" strike="noStrike" cap="none" normalizeH="0" baseline="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3" grpId="0"/>
      <p:bldP spid="2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ChangeArrowheads="1"/>
          </p:cNvSpPr>
          <p:nvPr/>
        </p:nvSpPr>
        <p:spPr bwMode="auto">
          <a:xfrm>
            <a:off x="340831" y="1092784"/>
            <a:ext cx="8416448" cy="1438855"/>
          </a:xfrm>
          <a:prstGeom prst="rect">
            <a:avLst/>
          </a:prstGeom>
          <a:noFill/>
          <a:ln w="12700" cap="sq">
            <a:noFill/>
            <a:miter lim="800000"/>
            <a:headEnd type="none" w="sm" len="sm"/>
            <a:tailEnd type="none" w="sm" len="sm"/>
          </a:ln>
        </p:spPr>
        <p:txBody>
          <a:bodyPr wrap="square">
            <a:spAutoFit/>
          </a:bodyPr>
          <a:lstStyle/>
          <a:p>
            <a:pPr algn="l">
              <a:lnSpc>
                <a:spcPts val="3500"/>
              </a:lnSpc>
            </a:pPr>
            <a:r>
              <a:rPr kumimoji="1" lang="en-US" altLang="zh-CN" sz="2400" b="1" dirty="0">
                <a:latin typeface="华文细黑" panose="02010600040101010101" pitchFamily="2" charset="-122"/>
                <a:ea typeface="华文细黑" panose="02010600040101010101" pitchFamily="2" charset="-122"/>
              </a:rPr>
              <a:t>         </a:t>
            </a:r>
            <a:r>
              <a:rPr kumimoji="1" lang="zh-CN" altLang="en-US" sz="2400" b="1" dirty="0">
                <a:latin typeface="华文细黑" panose="02010600040101010101" pitchFamily="2" charset="-122"/>
                <a:ea typeface="华文细黑" panose="02010600040101010101" pitchFamily="2" charset="-122"/>
              </a:rPr>
              <a:t>随机现象有其偶然性一面，也有其必然性一面，这种必然性表现在大量重复试验或观察中，</a:t>
            </a:r>
            <a:r>
              <a:rPr kumimoji="1" lang="zh-CN" altLang="en-US" sz="2400" b="1" dirty="0">
                <a:solidFill>
                  <a:srgbClr val="000000"/>
                </a:solidFill>
                <a:latin typeface="华文细黑" panose="02010600040101010101" pitchFamily="2" charset="-122"/>
                <a:ea typeface="华文细黑" panose="02010600040101010101" pitchFamily="2" charset="-122"/>
              </a:rPr>
              <a:t>随机现象所呈现出的固有规律性，</a:t>
            </a:r>
            <a:r>
              <a:rPr kumimoji="1" lang="zh-CN" altLang="en-US" sz="2400" b="1" dirty="0">
                <a:latin typeface="华文细黑" panose="02010600040101010101" pitchFamily="2" charset="-122"/>
                <a:ea typeface="华文细黑" panose="02010600040101010101" pitchFamily="2" charset="-122"/>
              </a:rPr>
              <a:t>称为</a:t>
            </a:r>
            <a:r>
              <a:rPr kumimoji="1" lang="zh-CN" altLang="en-US" sz="2400" b="1" dirty="0">
                <a:solidFill>
                  <a:srgbClr val="0000CC"/>
                </a:solidFill>
                <a:latin typeface="华文细黑" panose="02010600040101010101" pitchFamily="2" charset="-122"/>
                <a:ea typeface="华文细黑" panose="02010600040101010101" pitchFamily="2" charset="-122"/>
              </a:rPr>
              <a:t>随机现象的统计规律性</a:t>
            </a:r>
            <a:r>
              <a:rPr kumimoji="1" lang="zh-CN" altLang="en-US" sz="2400" b="1" dirty="0">
                <a:latin typeface="华文细黑" panose="02010600040101010101" pitchFamily="2" charset="-122"/>
                <a:ea typeface="华文细黑" panose="02010600040101010101" pitchFamily="2" charset="-122"/>
              </a:rPr>
              <a:t>。</a:t>
            </a:r>
            <a:endParaRPr kumimoji="1" lang="en-US" altLang="zh-CN" sz="2400" b="1" dirty="0">
              <a:latin typeface="华文细黑" panose="02010600040101010101" pitchFamily="2" charset="-122"/>
              <a:ea typeface="华文细黑" panose="02010600040101010101" pitchFamily="2" charset="-122"/>
            </a:endParaRPr>
          </a:p>
        </p:txBody>
      </p:sp>
      <p:sp>
        <p:nvSpPr>
          <p:cNvPr id="2" name="文本框 1"/>
          <p:cNvSpPr txBox="1"/>
          <p:nvPr/>
        </p:nvSpPr>
        <p:spPr>
          <a:xfrm>
            <a:off x="544830" y="2894330"/>
            <a:ext cx="6898640" cy="1452705"/>
          </a:xfrm>
          <a:prstGeom prst="rect">
            <a:avLst/>
          </a:prstGeom>
          <a:noFill/>
        </p:spPr>
        <p:txBody>
          <a:bodyPr wrap="square" rtlCol="0" anchor="t">
            <a:spAutoFit/>
          </a:bodyPr>
          <a:lstStyle/>
          <a:p>
            <a:pPr indent="457200" algn="l">
              <a:lnSpc>
                <a:spcPct val="95000"/>
              </a:lnSpc>
              <a:spcBef>
                <a:spcPts val="600"/>
              </a:spcBef>
              <a:spcAft>
                <a:spcPts val="600"/>
              </a:spcAft>
            </a:pPr>
            <a:r>
              <a:rPr lang="zh-CN" altLang="en-US" sz="2400" b="1" dirty="0">
                <a:solidFill>
                  <a:srgbClr val="0000CC"/>
                </a:solidFill>
                <a:latin typeface="华文细黑" panose="02010600040101010101" pitchFamily="2" charset="-122"/>
                <a:ea typeface="华文细黑" panose="02010600040101010101" pitchFamily="2" charset="-122"/>
                <a:cs typeface="华文细黑" panose="02010600040101010101" pitchFamily="2" charset="-122"/>
                <a:sym typeface="+mn-ea"/>
              </a:rPr>
              <a:t>概率论与数理统计</a:t>
            </a:r>
            <a:r>
              <a:rPr lang="zh-CN" altLang="en-US" sz="2400" b="1" dirty="0">
                <a:latin typeface="华文细黑" panose="02010600040101010101" pitchFamily="2" charset="-122"/>
                <a:ea typeface="华文细黑" panose="02010600040101010101" pitchFamily="2" charset="-122"/>
                <a:cs typeface="华文细黑" panose="02010600040101010101" pitchFamily="2" charset="-122"/>
                <a:sym typeface="+mn-ea"/>
              </a:rPr>
              <a:t>研究的对象是</a:t>
            </a:r>
            <a:r>
              <a:rPr lang="zh-CN" altLang="en-US" sz="2400" b="1" dirty="0">
                <a:solidFill>
                  <a:srgbClr val="0000CC"/>
                </a:solidFill>
                <a:latin typeface="华文细黑" panose="02010600040101010101" pitchFamily="2" charset="-122"/>
                <a:ea typeface="华文细黑" panose="02010600040101010101" pitchFamily="2" charset="-122"/>
                <a:cs typeface="华文细黑" panose="02010600040101010101" pitchFamily="2" charset="-122"/>
                <a:sym typeface="+mn-ea"/>
              </a:rPr>
              <a:t>随机现象</a:t>
            </a:r>
            <a:r>
              <a:rPr lang="zh-CN" altLang="en-US" sz="2400" b="1" dirty="0">
                <a:latin typeface="华文细黑" panose="02010600040101010101" pitchFamily="2" charset="-122"/>
                <a:ea typeface="华文细黑" panose="02010600040101010101" pitchFamily="2" charset="-122"/>
                <a:cs typeface="华文细黑" panose="02010600040101010101" pitchFamily="2" charset="-122"/>
                <a:sym typeface="+mn-ea"/>
              </a:rPr>
              <a:t>。</a:t>
            </a:r>
            <a:endParaRPr lang="zh-CN" altLang="en-US" sz="2400" b="1" dirty="0">
              <a:solidFill>
                <a:schemeClr val="tx1"/>
              </a:solidFill>
              <a:latin typeface="华文细黑" panose="02010600040101010101" pitchFamily="2" charset="-122"/>
              <a:ea typeface="华文细黑" panose="02010600040101010101" pitchFamily="2" charset="-122"/>
              <a:cs typeface="华文细黑" panose="02010600040101010101" pitchFamily="2" charset="-122"/>
            </a:endParaRPr>
          </a:p>
          <a:p>
            <a:pPr indent="457200" algn="l">
              <a:lnSpc>
                <a:spcPct val="95000"/>
              </a:lnSpc>
              <a:spcBef>
                <a:spcPts val="600"/>
              </a:spcBef>
              <a:spcAft>
                <a:spcPts val="600"/>
              </a:spcAft>
            </a:pPr>
            <a:r>
              <a:rPr lang="zh-CN" altLang="en-US" sz="2400" b="1"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概率论</a:t>
            </a:r>
            <a:r>
              <a:rPr lang="zh-CN" altLang="en-US" sz="2400" b="1" dirty="0">
                <a:latin typeface="华文细黑" panose="02010600040101010101" pitchFamily="2" charset="-122"/>
                <a:ea typeface="华文细黑" panose="02010600040101010101" pitchFamily="2" charset="-122"/>
                <a:cs typeface="华文细黑" panose="02010600040101010101" pitchFamily="2" charset="-122"/>
                <a:sym typeface="+mn-ea"/>
              </a:rPr>
              <a:t>是研究随机现象统计规律；</a:t>
            </a:r>
            <a:endParaRPr lang="zh-CN" altLang="en-US" sz="2400" b="1" dirty="0">
              <a:solidFill>
                <a:schemeClr val="tx1"/>
              </a:solidFill>
              <a:latin typeface="华文细黑" panose="02010600040101010101" pitchFamily="2" charset="-122"/>
              <a:ea typeface="华文细黑" panose="02010600040101010101" pitchFamily="2" charset="-122"/>
              <a:cs typeface="华文细黑" panose="02010600040101010101" pitchFamily="2" charset="-122"/>
            </a:endParaRPr>
          </a:p>
          <a:p>
            <a:pPr indent="457200" algn="l">
              <a:lnSpc>
                <a:spcPct val="95000"/>
              </a:lnSpc>
              <a:spcBef>
                <a:spcPts val="600"/>
              </a:spcBef>
              <a:spcAft>
                <a:spcPts val="600"/>
              </a:spcAft>
            </a:pPr>
            <a:r>
              <a:rPr lang="zh-CN" altLang="en-US" sz="2400" b="1"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数理统计</a:t>
            </a:r>
            <a:r>
              <a:rPr lang="zh-CN" altLang="en-US" sz="2400" b="1" dirty="0">
                <a:latin typeface="华文细黑" panose="02010600040101010101" pitchFamily="2" charset="-122"/>
                <a:ea typeface="华文细黑" panose="02010600040101010101" pitchFamily="2" charset="-122"/>
                <a:cs typeface="华文细黑" panose="02010600040101010101" pitchFamily="2" charset="-122"/>
                <a:sym typeface="+mn-ea"/>
              </a:rPr>
              <a:t>是研究随机现象的数据收集与分析。</a:t>
            </a:r>
            <a:endParaRPr lang="zh-CN" altLang="en-US" sz="2400" dirty="0"/>
          </a:p>
        </p:txBody>
      </p:sp>
      <p:sp>
        <p:nvSpPr>
          <p:cNvPr id="3" name="文本框 2"/>
          <p:cNvSpPr txBox="1"/>
          <p:nvPr/>
        </p:nvSpPr>
        <p:spPr>
          <a:xfrm>
            <a:off x="340995" y="4683760"/>
            <a:ext cx="8439150" cy="902970"/>
          </a:xfrm>
          <a:prstGeom prst="rect">
            <a:avLst/>
          </a:prstGeom>
          <a:noFill/>
        </p:spPr>
        <p:txBody>
          <a:bodyPr wrap="square" rtlCol="0" anchor="t">
            <a:spAutoFit/>
          </a:bodyPr>
          <a:lstStyle/>
          <a:p>
            <a:pPr indent="457200">
              <a:lnSpc>
                <a:spcPct val="110000"/>
              </a:lnSpc>
            </a:pPr>
            <a:r>
              <a:rPr lang="en-US" altLang="zh-CN" sz="2400" b="1" dirty="0">
                <a:solidFill>
                  <a:schemeClr val="tx1"/>
                </a:solidFill>
                <a:latin typeface="华文细黑" panose="02010600040101010101" pitchFamily="2" charset="-122"/>
                <a:ea typeface="华文细黑" panose="02010600040101010101" pitchFamily="2" charset="-122"/>
                <a:sym typeface="+mn-ea"/>
              </a:rPr>
              <a:t>  </a:t>
            </a:r>
            <a:r>
              <a:rPr lang="zh-CN" altLang="en-US" sz="2400" b="1" dirty="0">
                <a:solidFill>
                  <a:srgbClr val="FF0000"/>
                </a:solidFill>
                <a:latin typeface="华文细黑" panose="02010600040101010101" pitchFamily="2" charset="-122"/>
                <a:ea typeface="华文细黑" panose="02010600040101010101" pitchFamily="2" charset="-122"/>
                <a:sym typeface="+mn-ea"/>
              </a:rPr>
              <a:t>概率论</a:t>
            </a:r>
            <a:r>
              <a:rPr lang="zh-CN" altLang="en-US" sz="2400" b="1" dirty="0">
                <a:solidFill>
                  <a:schemeClr val="tx1"/>
                </a:solidFill>
                <a:latin typeface="华文细黑" panose="02010600040101010101" pitchFamily="2" charset="-122"/>
                <a:ea typeface="华文细黑" panose="02010600040101010101" pitchFamily="2" charset="-122"/>
                <a:sym typeface="+mn-ea"/>
              </a:rPr>
              <a:t>是</a:t>
            </a:r>
            <a:r>
              <a:rPr lang="zh-CN" altLang="en-US" sz="2400" b="1" dirty="0">
                <a:solidFill>
                  <a:srgbClr val="FF0000"/>
                </a:solidFill>
                <a:latin typeface="华文细黑" panose="02010600040101010101" pitchFamily="2" charset="-122"/>
                <a:ea typeface="华文细黑" panose="02010600040101010101" pitchFamily="2" charset="-122"/>
                <a:cs typeface="华文细黑" panose="02010600040101010101" pitchFamily="2" charset="-122"/>
                <a:sym typeface="+mn-ea"/>
              </a:rPr>
              <a:t>数理统计</a:t>
            </a:r>
            <a:r>
              <a:rPr lang="zh-CN" altLang="en-US" sz="2400" b="1" dirty="0">
                <a:solidFill>
                  <a:srgbClr val="000000"/>
                </a:solidFill>
                <a:latin typeface="华文细黑" panose="02010600040101010101" pitchFamily="2" charset="-122"/>
                <a:ea typeface="华文细黑" panose="02010600040101010101" pitchFamily="2" charset="-122"/>
                <a:sym typeface="+mn-ea"/>
              </a:rPr>
              <a:t>的</a:t>
            </a:r>
            <a:r>
              <a:rPr lang="zh-CN" altLang="en-US" sz="2400" b="1" dirty="0">
                <a:solidFill>
                  <a:srgbClr val="272BD5"/>
                </a:solidFill>
                <a:latin typeface="华文细黑" panose="02010600040101010101" pitchFamily="2" charset="-122"/>
                <a:ea typeface="华文细黑" panose="02010600040101010101" pitchFamily="2" charset="-122"/>
                <a:sym typeface="+mn-ea"/>
              </a:rPr>
              <a:t>理论基础</a:t>
            </a:r>
            <a:r>
              <a:rPr lang="zh-CN" altLang="en-US" sz="2400" b="1" dirty="0">
                <a:solidFill>
                  <a:schemeClr val="tx1"/>
                </a:solidFill>
                <a:latin typeface="华文细黑" panose="02010600040101010101" pitchFamily="2" charset="-122"/>
                <a:ea typeface="华文细黑" panose="02010600040101010101" pitchFamily="2" charset="-122"/>
                <a:sym typeface="+mn-ea"/>
              </a:rPr>
              <a:t>，</a:t>
            </a:r>
            <a:r>
              <a:rPr lang="zh-CN" altLang="en-US" sz="2400" b="1" dirty="0">
                <a:solidFill>
                  <a:srgbClr val="F54448"/>
                </a:solidFill>
                <a:latin typeface="华文细黑" panose="02010600040101010101" pitchFamily="2" charset="-122"/>
                <a:ea typeface="华文细黑" panose="02010600040101010101" pitchFamily="2" charset="-122"/>
                <a:sym typeface="+mn-ea"/>
              </a:rPr>
              <a:t>数理统计</a:t>
            </a:r>
            <a:r>
              <a:rPr lang="zh-CN" altLang="en-US" sz="2400" b="1" dirty="0">
                <a:solidFill>
                  <a:schemeClr val="tx1"/>
                </a:solidFill>
                <a:latin typeface="华文细黑" panose="02010600040101010101" pitchFamily="2" charset="-122"/>
                <a:ea typeface="华文细黑" panose="02010600040101010101" pitchFamily="2" charset="-122"/>
                <a:sym typeface="+mn-ea"/>
              </a:rPr>
              <a:t>又为</a:t>
            </a:r>
            <a:r>
              <a:rPr lang="zh-CN" altLang="en-US" sz="2400" b="1" dirty="0">
                <a:solidFill>
                  <a:srgbClr val="FF0000"/>
                </a:solidFill>
                <a:latin typeface="华文细黑" panose="02010600040101010101" pitchFamily="2" charset="-122"/>
                <a:ea typeface="华文细黑" panose="02010600040101010101" pitchFamily="2" charset="-122"/>
                <a:sym typeface="+mn-ea"/>
              </a:rPr>
              <a:t>概率论</a:t>
            </a:r>
            <a:r>
              <a:rPr lang="zh-CN" altLang="en-US" sz="2400" b="1" dirty="0">
                <a:solidFill>
                  <a:schemeClr val="tx1"/>
                </a:solidFill>
                <a:latin typeface="华文细黑" panose="02010600040101010101" pitchFamily="2" charset="-122"/>
                <a:ea typeface="华文细黑" panose="02010600040101010101" pitchFamily="2" charset="-122"/>
                <a:sym typeface="+mn-ea"/>
              </a:rPr>
              <a:t>的直接应用提供了</a:t>
            </a:r>
            <a:r>
              <a:rPr lang="zh-CN" altLang="en-US" sz="2400" b="1" dirty="0">
                <a:solidFill>
                  <a:srgbClr val="0000CC"/>
                </a:solidFill>
                <a:latin typeface="华文细黑" panose="02010600040101010101" pitchFamily="2" charset="-122"/>
                <a:ea typeface="华文细黑" panose="02010600040101010101" pitchFamily="2" charset="-122"/>
                <a:sym typeface="+mn-ea"/>
              </a:rPr>
              <a:t>有力的工具。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09250"/>
                                        </p:tgtEl>
                                        <p:attrNameLst>
                                          <p:attrName>style.visibility</p:attrName>
                                        </p:attrNameLst>
                                      </p:cBhvr>
                                      <p:to>
                                        <p:strVal val="visible"/>
                                      </p:to>
                                    </p:set>
                                    <p:animEffect transition="in" filter="barn(outVertical)">
                                      <p:cBhvr>
                                        <p:cTn id="7" dur="500"/>
                                        <p:tgtEl>
                                          <p:spTgt spid="3092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0" grpId="0" autoUpdateAnimBg="0"/>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5482" y="3293991"/>
            <a:ext cx="2542670" cy="1938992"/>
          </a:xfrm>
          <a:prstGeom prst="rect">
            <a:avLst/>
          </a:prstGeom>
        </p:spPr>
        <p:txBody>
          <a:bodyPr wrap="square">
            <a:spAutoFit/>
          </a:bodyPr>
          <a:lstStyle/>
          <a:p>
            <a:r>
              <a:rPr lang="zh-CN" altLang="en-US" sz="2400" b="1" dirty="0"/>
              <a:t>　   </a:t>
            </a:r>
            <a:r>
              <a:rPr lang="zh-CN" altLang="en-US" sz="2400" b="1" dirty="0">
                <a:solidFill>
                  <a:srgbClr val="0000CC"/>
                </a:solidFill>
              </a:rPr>
              <a:t>严加安院士</a:t>
            </a:r>
            <a:endParaRPr lang="en-US" altLang="zh-CN" sz="2400" b="1" dirty="0">
              <a:solidFill>
                <a:srgbClr val="0000CC"/>
              </a:solidFill>
            </a:endParaRPr>
          </a:p>
          <a:p>
            <a:r>
              <a:rPr lang="zh-CN" altLang="en-US" sz="2400" b="1" dirty="0"/>
              <a:t>一首</a:t>
            </a:r>
            <a:r>
              <a:rPr lang="en-US" altLang="zh-CN" sz="2400" b="1" dirty="0"/>
              <a:t>《</a:t>
            </a:r>
            <a:r>
              <a:rPr lang="zh-CN" altLang="en-US" sz="2400" b="1" dirty="0"/>
              <a:t>悟道诗</a:t>
            </a:r>
            <a:r>
              <a:rPr lang="en-US" altLang="zh-CN" sz="2400" b="1" dirty="0"/>
              <a:t>》</a:t>
            </a:r>
            <a:r>
              <a:rPr lang="zh-CN" altLang="en-US" sz="2400" b="1" dirty="0"/>
              <a:t>总结了自己在概率统计领域多年研究工作心得：</a:t>
            </a:r>
            <a:endParaRPr lang="en-US" altLang="zh-CN" sz="2400" b="1" dirty="0"/>
          </a:p>
        </p:txBody>
      </p:sp>
      <p:pic>
        <p:nvPicPr>
          <p:cNvPr id="6" name="图片 5" descr="严加安院士.jpg"/>
          <p:cNvPicPr>
            <a:picLocks noChangeAspect="1"/>
          </p:cNvPicPr>
          <p:nvPr/>
        </p:nvPicPr>
        <p:blipFill>
          <a:blip r:embed="rId2" cstate="print"/>
          <a:stretch>
            <a:fillRect/>
          </a:stretch>
        </p:blipFill>
        <p:spPr>
          <a:xfrm>
            <a:off x="881754" y="548808"/>
            <a:ext cx="1890126" cy="2385159"/>
          </a:xfrm>
          <a:prstGeom prst="rect">
            <a:avLst/>
          </a:prstGeom>
        </p:spPr>
      </p:pic>
      <p:sp>
        <p:nvSpPr>
          <p:cNvPr id="10" name="矩形 9"/>
          <p:cNvSpPr/>
          <p:nvPr/>
        </p:nvSpPr>
        <p:spPr>
          <a:xfrm>
            <a:off x="3082162" y="953835"/>
            <a:ext cx="5535368" cy="1323439"/>
          </a:xfrm>
          <a:prstGeom prst="rect">
            <a:avLst/>
          </a:prstGeom>
        </p:spPr>
        <p:txBody>
          <a:bodyPr wrap="square">
            <a:spAutoFit/>
          </a:bodyPr>
          <a:lstStyle/>
          <a:p>
            <a:r>
              <a:rPr lang="zh-CN" altLang="en-US" sz="2000" b="1" dirty="0"/>
              <a:t>       严加安，数学家 ，</a:t>
            </a:r>
            <a:r>
              <a:rPr lang="en-US" altLang="zh-CN" sz="2000" b="1" dirty="0"/>
              <a:t>1999</a:t>
            </a:r>
            <a:r>
              <a:rPr lang="zh-CN" altLang="en-US" sz="2000" b="1" dirty="0"/>
              <a:t>年当选为中国科学院院士。主要从事随机分析和金融数学研究，在概率论、鞅论、随机分析和白噪声分析领域取得多项重要成果。</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943" y="3093621"/>
            <a:ext cx="5676889" cy="33472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05ef392c-2599-48ea-ab37-ae5fe463273b"/>
  <p:tag name="COMMONDATA" val="eyJoZGlkIjoiMWQ2ZmEzN2U5YjQwNTMwMmRkZGVhMTRjNzQyOTc3YzYifQ=="/>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e7d1737-8106-498e-ab62-3a8daef60df5}"/>
</p:tagLst>
</file>

<file path=ppt/tags/tag20.xml><?xml version="1.0" encoding="utf-8"?>
<p:tagLst xmlns:a="http://schemas.openxmlformats.org/drawingml/2006/main" xmlns:r="http://schemas.openxmlformats.org/officeDocument/2006/relationships" xmlns:p="http://schemas.openxmlformats.org/presentationml/2006/main">
  <p:tag name="RAINPROBLEM" val="MultipleChoice"/>
  <p:tag name="PROBLEMSCORE" val="0.5"/>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heme/theme1.xml><?xml version="1.0" encoding="utf-8"?>
<a:theme xmlns:a="http://schemas.openxmlformats.org/drawingml/2006/main" name="课件">
  <a:themeElements>
    <a:clrScheme name="模板-黄0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模板-黄0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458A"/>
          </a:solidFill>
          <a:prstDash val="solid"/>
          <a:round/>
          <a:headEnd type="none" w="med" len="med"/>
          <a:tailEnd type="none" w="med" len="med"/>
        </a:ln>
      </a:spPr>
      <a:bodyPr vert="horz" wrap="square" lIns="91440" tIns="45720" rIns="91440" bIns="45720" numCol="1" anchor="t" anchorCtr="0" compatLnSpc="1"/>
      <a:lstStyle>
        <a:defPPr marL="0" marR="0" indent="0" algn="l" defTabSz="1069975" rtl="0" eaLnBrk="1" fontAlgn="base" latinLnBrk="0" hangingPunct="1">
          <a:lnSpc>
            <a:spcPct val="135000"/>
          </a:lnSpc>
          <a:spcBef>
            <a:spcPct val="0"/>
          </a:spcBef>
          <a:spcAft>
            <a:spcPct val="0"/>
          </a:spcAft>
          <a:buClrTx/>
          <a:buSzTx/>
          <a:buFontTx/>
          <a:buNone/>
          <a:defRPr kumimoji="1" lang="zh-CN" altLang="en-US" sz="23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defRPr>
        </a:defPPr>
      </a:lstStyle>
    </a:spDef>
    <a:lnDef>
      <a:spPr bwMode="auto">
        <a:noFill/>
        <a:ln w="31750" cap="rnd" cmpd="sng" algn="ctr">
          <a:solidFill>
            <a:srgbClr val="00458A"/>
          </a:solidFill>
          <a:prstDash val="solid"/>
          <a:round/>
          <a:headEnd type="none" w="med" len="med"/>
          <a:tailEnd type="none" w="med" len="med"/>
        </a:ln>
      </a:spPr>
      <a:bodyPr/>
      <a:lstStyle/>
    </a:lnDef>
  </a:objectDefaults>
  <a:extraClrSchemeLst>
    <a:extraClrScheme>
      <a:clrScheme name="模板-黄0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黄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模板-黄0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黄0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黄0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黄0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模板-黄0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课件">
  <a:themeElements>
    <a:clrScheme name="模板-黄0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模板-黄01">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458A"/>
          </a:solidFill>
          <a:prstDash val="solid"/>
          <a:round/>
          <a:headEnd type="none" w="med" len="med"/>
          <a:tailEnd type="none" w="med" len="med"/>
        </a:ln>
      </a:spPr>
      <a:bodyPr vert="horz" wrap="square" lIns="91440" tIns="45720" rIns="91440" bIns="45720" numCol="1" anchor="t" anchorCtr="0" compatLnSpc="1"/>
      <a:lstStyle>
        <a:defPPr marL="0" marR="0" indent="0" algn="l" defTabSz="1069975" rtl="0" eaLnBrk="1" fontAlgn="base" latinLnBrk="0" hangingPunct="1">
          <a:lnSpc>
            <a:spcPct val="135000"/>
          </a:lnSpc>
          <a:spcBef>
            <a:spcPct val="0"/>
          </a:spcBef>
          <a:spcAft>
            <a:spcPct val="0"/>
          </a:spcAft>
          <a:buClrTx/>
          <a:buSzTx/>
          <a:buFontTx/>
          <a:buNone/>
          <a:defRPr kumimoji="1" lang="zh-CN" altLang="en-US" sz="23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defRPr>
        </a:defPPr>
      </a:lstStyle>
    </a:spDef>
    <a:lnDef>
      <a:spPr bwMode="auto">
        <a:noFill/>
        <a:ln w="31750" cap="rnd" cmpd="sng" algn="ctr">
          <a:solidFill>
            <a:srgbClr val="00458A"/>
          </a:solidFill>
          <a:prstDash val="solid"/>
          <a:round/>
          <a:headEnd type="none" w="med" len="med"/>
          <a:tailEnd type="none" w="med" len="med"/>
        </a:ln>
      </a:spPr>
      <a:bodyPr/>
      <a:lstStyle/>
    </a:lnDef>
  </a:objectDefaults>
  <a:extraClrSchemeLst>
    <a:extraClrScheme>
      <a:clrScheme name="模板-黄0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黄0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模板-黄0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黄0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黄0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黄0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模板-黄0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2689</Words>
  <Application>Microsoft Office PowerPoint</Application>
  <PresentationFormat>全屏显示(4:3)</PresentationFormat>
  <Paragraphs>386</Paragraphs>
  <Slides>42</Slides>
  <Notes>12</Notes>
  <HiddenSlides>4</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4</vt:i4>
      </vt:variant>
      <vt:variant>
        <vt:lpstr>幻灯片标题</vt:lpstr>
      </vt:variant>
      <vt:variant>
        <vt:i4>42</vt:i4>
      </vt:variant>
    </vt:vector>
  </HeadingPairs>
  <TitlesOfParts>
    <vt:vector size="64" baseType="lpstr">
      <vt:lpstr>等线</vt:lpstr>
      <vt:lpstr>方正舒体</vt:lpstr>
      <vt:lpstr>黑体</vt:lpstr>
      <vt:lpstr>华文楷体</vt:lpstr>
      <vt:lpstr>华文细黑</vt:lpstr>
      <vt:lpstr>楷体_GB2312</vt:lpstr>
      <vt:lpstr>宋体</vt:lpstr>
      <vt:lpstr>微软雅黑</vt:lpstr>
      <vt:lpstr>Arial</vt:lpstr>
      <vt:lpstr>Calibri</vt:lpstr>
      <vt:lpstr>Cambria Math</vt:lpstr>
      <vt:lpstr>Symbol</vt:lpstr>
      <vt:lpstr>Tahoma</vt:lpstr>
      <vt:lpstr>Times New Roman</vt:lpstr>
      <vt:lpstr>Verdana</vt:lpstr>
      <vt:lpstr>Wingdings</vt:lpstr>
      <vt:lpstr>课件</vt:lpstr>
      <vt:lpstr>1_课件</vt:lpstr>
      <vt:lpstr>MS_ClipArt_Gallery.2</vt:lpstr>
      <vt:lpstr>MathType 7.0 Equation</vt:lpstr>
      <vt:lpstr>Equation</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辛普森悖论</vt:lpstr>
      <vt:lpstr>PowerPoint 演示文稿</vt:lpstr>
      <vt:lpstr>PowerPoint 演示文稿</vt:lpstr>
      <vt:lpstr>第一章  随机事件及其概率</vt:lpstr>
      <vt:lpstr>PowerPoint 演示文稿</vt:lpstr>
      <vt:lpstr>一、随机试验（Experimentation）</vt:lpstr>
      <vt:lpstr>PowerPoint 演示文稿</vt:lpstr>
      <vt:lpstr>上述随机试验的特点：</vt:lpstr>
      <vt:lpstr> 二、样本空间</vt:lpstr>
      <vt:lpstr>PowerPoint 演示文稿</vt:lpstr>
      <vt:lpstr>PowerPoint 演示文稿</vt:lpstr>
      <vt:lpstr>三、随机事件</vt:lpstr>
      <vt:lpstr>1、事件的发生</vt:lpstr>
      <vt:lpstr>PowerPoint 演示文稿</vt:lpstr>
      <vt:lpstr>PowerPoint 演示文稿</vt:lpstr>
      <vt:lpstr>PowerPoint 演示文稿</vt:lpstr>
      <vt:lpstr>PowerPoint 演示文稿</vt:lpstr>
      <vt:lpstr>3、事件的积（积运算 ）</vt:lpstr>
      <vt:lpstr>PowerPoint 演示文稿</vt:lpstr>
      <vt:lpstr>4、事件的差</vt:lpstr>
      <vt:lpstr>PowerPoint 演示文稿</vt:lpstr>
      <vt:lpstr>5、互不相容事件</vt:lpstr>
      <vt:lpstr>6、对立事件</vt:lpstr>
      <vt:lpstr>PowerPoint 演示文稿</vt:lpstr>
      <vt:lpstr>例1.</vt:lpstr>
      <vt:lpstr>事件间的运算规律</vt:lpstr>
      <vt:lpstr>五、事件的运算规律</vt:lpstr>
      <vt:lpstr>PowerPoint 演示文稿</vt:lpstr>
      <vt:lpstr>PowerPoint 演示文稿</vt:lpstr>
      <vt:lpstr>PowerPoint 演示文稿</vt:lpstr>
      <vt:lpstr>PowerPoint 演示文稿</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新安 任</cp:lastModifiedBy>
  <cp:revision>531</cp:revision>
  <cp:lastPrinted>2018-10-29T10:03:00Z</cp:lastPrinted>
  <dcterms:created xsi:type="dcterms:W3CDTF">2004-08-26T06:30:00Z</dcterms:created>
  <dcterms:modified xsi:type="dcterms:W3CDTF">2024-02-28T05:41:49Z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KSOSaveFontToCloudKey">
    <vt:lpwstr>839192794_btnclosed</vt:lpwstr>
  </property>
  <property fmtid="{D5CDD505-2E9C-101B-9397-08002B2CF9AE}" pid="4" name="ICV">
    <vt:lpwstr>E076087AE4A74A32AAEA62A47958A0B0</vt:lpwstr>
  </property>
</Properties>
</file>